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2"/>
  </p:notesMasterIdLst>
  <p:sldIdLst>
    <p:sldId id="256" r:id="rId2"/>
    <p:sldId id="343" r:id="rId3"/>
    <p:sldId id="302" r:id="rId4"/>
    <p:sldId id="301" r:id="rId5"/>
    <p:sldId id="306" r:id="rId6"/>
    <p:sldId id="259" r:id="rId7"/>
    <p:sldId id="305" r:id="rId8"/>
    <p:sldId id="307" r:id="rId9"/>
    <p:sldId id="308" r:id="rId10"/>
    <p:sldId id="304" r:id="rId11"/>
    <p:sldId id="310" r:id="rId12"/>
    <p:sldId id="311" r:id="rId13"/>
    <p:sldId id="312" r:id="rId14"/>
    <p:sldId id="316" r:id="rId15"/>
    <p:sldId id="313" r:id="rId16"/>
    <p:sldId id="314" r:id="rId17"/>
    <p:sldId id="317" r:id="rId18"/>
    <p:sldId id="319" r:id="rId19"/>
    <p:sldId id="318" r:id="rId20"/>
    <p:sldId id="320" r:id="rId21"/>
    <p:sldId id="321" r:id="rId22"/>
    <p:sldId id="322" r:id="rId23"/>
    <p:sldId id="323" r:id="rId24"/>
    <p:sldId id="325" r:id="rId25"/>
    <p:sldId id="329" r:id="rId26"/>
    <p:sldId id="328" r:id="rId27"/>
    <p:sldId id="331" r:id="rId28"/>
    <p:sldId id="326" r:id="rId29"/>
    <p:sldId id="332" r:id="rId30"/>
    <p:sldId id="333" r:id="rId31"/>
    <p:sldId id="334" r:id="rId32"/>
    <p:sldId id="335" r:id="rId33"/>
    <p:sldId id="327" r:id="rId34"/>
    <p:sldId id="337" r:id="rId35"/>
    <p:sldId id="338" r:id="rId36"/>
    <p:sldId id="339" r:id="rId37"/>
    <p:sldId id="340" r:id="rId38"/>
    <p:sldId id="341" r:id="rId39"/>
    <p:sldId id="265" r:id="rId40"/>
    <p:sldId id="342" r:id="rId41"/>
  </p:sldIdLst>
  <p:sldSz cx="9144000" cy="5143500" type="screen16x9"/>
  <p:notesSz cx="6858000" cy="9144000"/>
  <p:embeddedFontLst>
    <p:embeddedFont>
      <p:font typeface="Bebas Neue" panose="020B0606020202050201" pitchFamily="34" charset="-94"/>
      <p:regular r:id="rId43"/>
    </p:embeddedFont>
    <p:embeddedFont>
      <p:font typeface="EB Garamond" panose="00000500000000000000" pitchFamily="2" charset="0"/>
      <p:regular r:id="rId44"/>
      <p:bold r:id="rId45"/>
      <p:italic r:id="rId46"/>
      <p:boldItalic r:id="rId47"/>
    </p:embeddedFont>
    <p:embeddedFont>
      <p:font typeface="Garamond" panose="02020404030301010803" pitchFamily="18" charset="0"/>
      <p:regular r:id="rId48"/>
      <p:bold r:id="rId49"/>
      <p:italic r:id="rId50"/>
    </p:embeddedFont>
    <p:embeddedFont>
      <p:font typeface="Montserrat" panose="00000500000000000000" pitchFamily="2" charset="-94"/>
      <p:regular r:id="rId51"/>
      <p:bold r:id="rId52"/>
      <p:italic r:id="rId53"/>
      <p:boldItalic r:id="rId54"/>
    </p:embeddedFont>
    <p:embeddedFont>
      <p:font typeface="Zilla Slab" panose="020B0604020202020204" charset="-94"/>
      <p:regular r:id="rId55"/>
      <p:bold r:id="rId56"/>
      <p: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7044E7-8A4C-419A-B1B1-3C344B584E1C}">
  <a:tblStyle styleId="{607044E7-8A4C-419A-B1B1-3C344B584E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654" autoAdjust="0"/>
  </p:normalViewPr>
  <p:slideViewPr>
    <p:cSldViewPr snapToGrid="0">
      <p:cViewPr varScale="1">
        <p:scale>
          <a:sx n="114" d="100"/>
          <a:sy n="114" d="100"/>
        </p:scale>
        <p:origin x="15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D76431-0981-4629-AAB9-3DB675D6C38F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C8C989-1009-435B-B674-509F921CA867}">
      <dgm:prSet phldrT="[Metin]" custT="1"/>
      <dgm:spPr/>
      <dgm:t>
        <a:bodyPr/>
        <a:lstStyle/>
        <a:p>
          <a:r>
            <a:rPr lang="en-US" sz="1200" noProof="0" dirty="0">
              <a:latin typeface="Garamond" panose="02020404030301010803" pitchFamily="18" charset="0"/>
            </a:rPr>
            <a:t>B.Eng. in Computer Engineering</a:t>
          </a:r>
        </a:p>
        <a:p>
          <a:r>
            <a:rPr lang="tr-TR" sz="1200" dirty="0">
              <a:latin typeface="Garamond" panose="02020404030301010803" pitchFamily="18" charset="0"/>
            </a:rPr>
            <a:t>2014 - 2019</a:t>
          </a:r>
          <a:endParaRPr lang="en-US" sz="1200" dirty="0">
            <a:latin typeface="Garamond" panose="02020404030301010803" pitchFamily="18" charset="0"/>
          </a:endParaRPr>
        </a:p>
      </dgm:t>
    </dgm:pt>
    <dgm:pt modelId="{19C889D9-B822-4F93-9934-8240DB16F4A0}" type="parTrans" cxnId="{8F95ADDE-481A-4FA7-9A4C-B2703FFB3063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9CE4798B-C247-4D8C-8461-52BA79AE5287}" type="sibTrans" cxnId="{8F95ADDE-481A-4FA7-9A4C-B2703FFB3063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AD999228-5192-48E2-8416-E142A6C8A39B}">
      <dgm:prSet phldrT="[Metin]" custT="1"/>
      <dgm:spPr/>
      <dgm:t>
        <a:bodyPr/>
        <a:lstStyle/>
        <a:p>
          <a:r>
            <a:rPr lang="en-US" sz="1200" noProof="0" dirty="0">
              <a:latin typeface="Garamond" panose="02020404030301010803" pitchFamily="18" charset="0"/>
            </a:rPr>
            <a:t>Micro</a:t>
          </a:r>
          <a:r>
            <a:rPr lang="tr-TR" sz="1200" noProof="0" dirty="0">
              <a:latin typeface="Garamond" panose="02020404030301010803" pitchFamily="18" charset="0"/>
            </a:rPr>
            <a:t> </a:t>
          </a:r>
          <a:r>
            <a:rPr lang="en-US" sz="1200" noProof="0" dirty="0">
              <a:latin typeface="Garamond" panose="02020404030301010803" pitchFamily="18" charset="0"/>
            </a:rPr>
            <a:t>Master in A</a:t>
          </a:r>
          <a:r>
            <a:rPr lang="tr-TR" sz="1200" noProof="0" dirty="0" err="1">
              <a:latin typeface="Garamond" panose="02020404030301010803" pitchFamily="18" charset="0"/>
            </a:rPr>
            <a:t>rtificial</a:t>
          </a:r>
          <a:r>
            <a:rPr lang="tr-TR" sz="1200" noProof="0" dirty="0">
              <a:latin typeface="Garamond" panose="02020404030301010803" pitchFamily="18" charset="0"/>
            </a:rPr>
            <a:t> </a:t>
          </a:r>
          <a:r>
            <a:rPr lang="tr-TR" sz="1200" noProof="0" dirty="0" err="1">
              <a:latin typeface="Garamond" panose="02020404030301010803" pitchFamily="18" charset="0"/>
            </a:rPr>
            <a:t>Intelligence</a:t>
          </a:r>
          <a:r>
            <a:rPr lang="en-US" sz="1200" noProof="0" dirty="0">
              <a:latin typeface="Garamond" panose="02020404030301010803" pitchFamily="18" charset="0"/>
            </a:rPr>
            <a:t> </a:t>
          </a:r>
          <a:r>
            <a:rPr lang="tr-TR" sz="1200" noProof="0" dirty="0">
              <a:latin typeface="Garamond" panose="02020404030301010803" pitchFamily="18" charset="0"/>
            </a:rPr>
            <a:t>- </a:t>
          </a:r>
          <a:r>
            <a:rPr lang="en-US" sz="1200" noProof="0" dirty="0">
              <a:latin typeface="Garamond" panose="02020404030301010803" pitchFamily="18" charset="0"/>
            </a:rPr>
            <a:t>Neural Engineering Program</a:t>
          </a:r>
        </a:p>
        <a:p>
          <a:r>
            <a:rPr lang="en-US" sz="1200" noProof="0" dirty="0">
              <a:latin typeface="Garamond" panose="02020404030301010803" pitchFamily="18" charset="0"/>
            </a:rPr>
            <a:t>2021 - Present</a:t>
          </a:r>
        </a:p>
      </dgm:t>
    </dgm:pt>
    <dgm:pt modelId="{2F2BC1E1-CABD-4B97-82BF-87FD44C88E8A}" type="parTrans" cxnId="{A25C242A-2C9A-4162-94AA-3E79D8A25AFA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64949073-3149-4C07-8708-5B148316F770}" type="sibTrans" cxnId="{A25C242A-2C9A-4162-94AA-3E79D8A25AFA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6702F8D9-5B67-498E-9635-F519E1991C2E}">
      <dgm:prSet phldrT="[Metin]" custT="1"/>
      <dgm:spPr/>
      <dgm:t>
        <a:bodyPr/>
        <a:lstStyle/>
        <a:p>
          <a:r>
            <a:rPr lang="tr-TR" sz="1200" dirty="0" err="1">
              <a:latin typeface="Garamond" panose="02020404030301010803" pitchFamily="18" charset="0"/>
            </a:rPr>
            <a:t>Graduate</a:t>
          </a:r>
          <a:r>
            <a:rPr lang="tr-TR" sz="1200" dirty="0">
              <a:latin typeface="Garamond" panose="02020404030301010803" pitchFamily="18" charset="0"/>
            </a:rPr>
            <a:t> </a:t>
          </a:r>
          <a:r>
            <a:rPr lang="tr-TR" sz="1200" dirty="0" err="1">
              <a:latin typeface="Garamond" panose="02020404030301010803" pitchFamily="18" charset="0"/>
            </a:rPr>
            <a:t>Research</a:t>
          </a:r>
          <a:r>
            <a:rPr lang="tr-TR" sz="1200" dirty="0">
              <a:latin typeface="Garamond" panose="02020404030301010803" pitchFamily="18" charset="0"/>
            </a:rPr>
            <a:t> </a:t>
          </a:r>
          <a:r>
            <a:rPr lang="tr-TR" sz="1200" dirty="0" err="1">
              <a:latin typeface="Garamond" panose="02020404030301010803" pitchFamily="18" charset="0"/>
            </a:rPr>
            <a:t>Student</a:t>
          </a:r>
          <a:r>
            <a:rPr lang="tr-TR" sz="1200" dirty="0">
              <a:latin typeface="Garamond" panose="02020404030301010803" pitchFamily="18" charset="0"/>
            </a:rPr>
            <a:t> in </a:t>
          </a:r>
          <a:br>
            <a:rPr lang="tr-TR" sz="1200" dirty="0">
              <a:latin typeface="Garamond" panose="02020404030301010803" pitchFamily="18" charset="0"/>
            </a:rPr>
          </a:br>
          <a:r>
            <a:rPr lang="tr-TR" sz="1200" dirty="0">
              <a:latin typeface="Garamond" panose="02020404030301010803" pitchFamily="18" charset="0"/>
            </a:rPr>
            <a:t>AI </a:t>
          </a:r>
          <a:r>
            <a:rPr lang="tr-TR" sz="1200" dirty="0" err="1">
              <a:latin typeface="Garamond" panose="02020404030301010803" pitchFamily="18" charset="0"/>
            </a:rPr>
            <a:t>for</a:t>
          </a:r>
          <a:r>
            <a:rPr lang="tr-TR" sz="1200" dirty="0">
              <a:latin typeface="Garamond" panose="02020404030301010803" pitchFamily="18" charset="0"/>
            </a:rPr>
            <a:t> </a:t>
          </a:r>
          <a:r>
            <a:rPr lang="tr-TR" sz="1200" dirty="0" err="1">
              <a:latin typeface="Garamond" panose="02020404030301010803" pitchFamily="18" charset="0"/>
            </a:rPr>
            <a:t>Neuroscience</a:t>
          </a:r>
          <a:r>
            <a:rPr lang="tr-TR" sz="1200" dirty="0">
              <a:latin typeface="Garamond" panose="02020404030301010803" pitchFamily="18" charset="0"/>
            </a:rPr>
            <a:t> </a:t>
          </a:r>
          <a:br>
            <a:rPr lang="tr-TR" sz="1200" dirty="0">
              <a:latin typeface="Garamond" panose="02020404030301010803" pitchFamily="18" charset="0"/>
            </a:rPr>
          </a:br>
          <a:r>
            <a:rPr lang="tr-TR" sz="1200" dirty="0">
              <a:latin typeface="Garamond" panose="02020404030301010803" pitchFamily="18" charset="0"/>
            </a:rPr>
            <a:t>2021- </a:t>
          </a:r>
          <a:r>
            <a:rPr lang="tr-TR" sz="1200" dirty="0" err="1">
              <a:latin typeface="Garamond" panose="02020404030301010803" pitchFamily="18" charset="0"/>
            </a:rPr>
            <a:t>Present</a:t>
          </a:r>
          <a:endParaRPr lang="en-US" sz="1200" dirty="0">
            <a:latin typeface="Garamond" panose="02020404030301010803" pitchFamily="18" charset="0"/>
          </a:endParaRPr>
        </a:p>
      </dgm:t>
    </dgm:pt>
    <dgm:pt modelId="{BD746619-95E6-4866-83A1-17F0BFB1102B}" type="parTrans" cxnId="{FFCC3112-4B5B-47DD-A74A-68FA185E0846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F3A9278C-53BE-4A95-A014-24FEA69CFD16}" type="sibTrans" cxnId="{FFCC3112-4B5B-47DD-A74A-68FA185E0846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7DF3B156-E9E5-40DE-9237-25C2F9A61F89}">
      <dgm:prSet custT="1"/>
      <dgm:spPr/>
      <dgm:t>
        <a:bodyPr/>
        <a:lstStyle/>
        <a:p>
          <a:r>
            <a:rPr lang="tr-TR" sz="1200" dirty="0">
              <a:latin typeface="Garamond" panose="02020404030301010803" pitchFamily="18" charset="0"/>
            </a:rPr>
            <a:t>UpSchool - Google Developers </a:t>
          </a:r>
        </a:p>
        <a:p>
          <a:r>
            <a:rPr lang="tr-TR" sz="1200" dirty="0">
              <a:latin typeface="Garamond" panose="02020404030301010803" pitchFamily="18" charset="0"/>
            </a:rPr>
            <a:t>ML Program</a:t>
          </a:r>
        </a:p>
        <a:p>
          <a:r>
            <a:rPr lang="tr-TR" sz="1200" dirty="0">
              <a:latin typeface="Garamond" panose="02020404030301010803" pitchFamily="18" charset="0"/>
            </a:rPr>
            <a:t>2022- </a:t>
          </a:r>
          <a:r>
            <a:rPr lang="tr-TR" sz="1200" dirty="0" err="1">
              <a:latin typeface="Garamond" panose="02020404030301010803" pitchFamily="18" charset="0"/>
            </a:rPr>
            <a:t>Present</a:t>
          </a:r>
          <a:endParaRPr lang="en-US" sz="1200" dirty="0">
            <a:latin typeface="Garamond" panose="02020404030301010803" pitchFamily="18" charset="0"/>
          </a:endParaRPr>
        </a:p>
      </dgm:t>
    </dgm:pt>
    <dgm:pt modelId="{7A2C820C-7B76-4C81-8EC5-99E6AA7922B5}" type="sibTrans" cxnId="{2338E83C-24B6-4B30-B901-187365830977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D29D759E-A9E2-45D8-B511-AC4761AEA310}" type="parTrans" cxnId="{2338E83C-24B6-4B30-B901-187365830977}">
      <dgm:prSet/>
      <dgm:spPr/>
      <dgm:t>
        <a:bodyPr/>
        <a:lstStyle/>
        <a:p>
          <a:endParaRPr lang="en-US" sz="2000">
            <a:latin typeface="Garamond" panose="02020404030301010803" pitchFamily="18" charset="0"/>
          </a:endParaRPr>
        </a:p>
      </dgm:t>
    </dgm:pt>
    <dgm:pt modelId="{E40D902E-2CFE-49A5-A1CF-8FF940125898}">
      <dgm:prSet custT="1"/>
      <dgm:spPr/>
      <dgm:t>
        <a:bodyPr/>
        <a:lstStyle/>
        <a:p>
          <a:r>
            <a:rPr lang="tr-TR" sz="1200" dirty="0" err="1">
              <a:latin typeface="+mj-lt"/>
            </a:rPr>
            <a:t>Got</a:t>
          </a:r>
          <a:r>
            <a:rPr lang="tr-TR" sz="1200" dirty="0">
              <a:latin typeface="+mj-lt"/>
            </a:rPr>
            <a:t> a </a:t>
          </a:r>
          <a:r>
            <a:rPr lang="tr-TR" sz="1200" dirty="0" err="1">
              <a:latin typeface="+mj-lt"/>
            </a:rPr>
            <a:t>job</a:t>
          </a:r>
          <a:r>
            <a:rPr lang="tr-TR" sz="1200" dirty="0">
              <a:latin typeface="+mj-lt"/>
            </a:rPr>
            <a:t> as an </a:t>
          </a:r>
          <a:r>
            <a:rPr lang="tr-TR" sz="1200" dirty="0" err="1">
              <a:latin typeface="+mj-lt"/>
            </a:rPr>
            <a:t>Artificial</a:t>
          </a:r>
          <a:r>
            <a:rPr lang="tr-TR" sz="1200" dirty="0">
              <a:latin typeface="+mj-lt"/>
            </a:rPr>
            <a:t> </a:t>
          </a:r>
          <a:r>
            <a:rPr lang="tr-TR" sz="1200" dirty="0" err="1">
              <a:latin typeface="+mj-lt"/>
            </a:rPr>
            <a:t>Intelligence</a:t>
          </a:r>
          <a:r>
            <a:rPr lang="tr-TR" sz="1200" dirty="0">
              <a:latin typeface="+mj-lt"/>
            </a:rPr>
            <a:t> </a:t>
          </a:r>
          <a:r>
            <a:rPr lang="tr-TR" sz="1200" dirty="0" err="1">
              <a:latin typeface="+mj-lt"/>
            </a:rPr>
            <a:t>Intern</a:t>
          </a:r>
          <a:endParaRPr lang="tr-TR" sz="1200" dirty="0">
            <a:latin typeface="+mj-lt"/>
          </a:endParaRPr>
        </a:p>
        <a:p>
          <a:r>
            <a:rPr lang="tr-TR" sz="1200" dirty="0">
              <a:latin typeface="+mj-lt"/>
            </a:rPr>
            <a:t>2019</a:t>
          </a:r>
          <a:endParaRPr lang="en-US" sz="1200" dirty="0">
            <a:latin typeface="+mj-lt"/>
          </a:endParaRPr>
        </a:p>
      </dgm:t>
    </dgm:pt>
    <dgm:pt modelId="{33C75BF6-66AC-498B-A4D6-7E7FA8C0D43B}" type="parTrans" cxnId="{D084EEF1-E6DF-4891-A6BB-8538AF870B87}">
      <dgm:prSet/>
      <dgm:spPr/>
      <dgm:t>
        <a:bodyPr/>
        <a:lstStyle/>
        <a:p>
          <a:endParaRPr lang="en-US"/>
        </a:p>
      </dgm:t>
    </dgm:pt>
    <dgm:pt modelId="{42877449-B1EB-4C1A-B88B-E134C3ADA285}" type="sibTrans" cxnId="{D084EEF1-E6DF-4891-A6BB-8538AF870B87}">
      <dgm:prSet/>
      <dgm:spPr/>
      <dgm:t>
        <a:bodyPr/>
        <a:lstStyle/>
        <a:p>
          <a:endParaRPr lang="en-US"/>
        </a:p>
      </dgm:t>
    </dgm:pt>
    <dgm:pt modelId="{2CD514E0-F3DD-45F2-8EC8-C4D181B397B7}" type="pres">
      <dgm:prSet presAssocID="{36D76431-0981-4629-AAB9-3DB675D6C38F}" presName="Name0" presStyleCnt="0">
        <dgm:presLayoutVars>
          <dgm:dir/>
          <dgm:resizeHandles val="exact"/>
        </dgm:presLayoutVars>
      </dgm:prSet>
      <dgm:spPr/>
    </dgm:pt>
    <dgm:pt modelId="{E513F4A5-173F-473E-83FB-64163696DE1F}" type="pres">
      <dgm:prSet presAssocID="{36D76431-0981-4629-AAB9-3DB675D6C38F}" presName="arrow" presStyleLbl="bgShp" presStyleIdx="0" presStyleCnt="1" custScaleY="60067"/>
      <dgm:spPr/>
    </dgm:pt>
    <dgm:pt modelId="{D08492BC-1B82-4008-90FF-0AEB23E6D32A}" type="pres">
      <dgm:prSet presAssocID="{36D76431-0981-4629-AAB9-3DB675D6C38F}" presName="points" presStyleCnt="0"/>
      <dgm:spPr/>
    </dgm:pt>
    <dgm:pt modelId="{81DA3D37-535A-48BE-9D6D-C5C83699C38A}" type="pres">
      <dgm:prSet presAssocID="{93C8C989-1009-435B-B674-509F921CA867}" presName="compositeA" presStyleCnt="0"/>
      <dgm:spPr/>
    </dgm:pt>
    <dgm:pt modelId="{2A61E91E-589E-4A6A-89C8-B54E00E9417E}" type="pres">
      <dgm:prSet presAssocID="{93C8C989-1009-435B-B674-509F921CA867}" presName="textA" presStyleLbl="revTx" presStyleIdx="0" presStyleCnt="5">
        <dgm:presLayoutVars>
          <dgm:bulletEnabled val="1"/>
        </dgm:presLayoutVars>
      </dgm:prSet>
      <dgm:spPr/>
    </dgm:pt>
    <dgm:pt modelId="{F88E383D-AD88-42CC-AA40-DBE6667F7EDD}" type="pres">
      <dgm:prSet presAssocID="{93C8C989-1009-435B-B674-509F921CA867}" presName="circleA" presStyleLbl="node1" presStyleIdx="0" presStyleCnt="5"/>
      <dgm:spPr/>
    </dgm:pt>
    <dgm:pt modelId="{A671651D-5838-41D4-879C-946C68D43339}" type="pres">
      <dgm:prSet presAssocID="{93C8C989-1009-435B-B674-509F921CA867}" presName="spaceA" presStyleCnt="0"/>
      <dgm:spPr/>
    </dgm:pt>
    <dgm:pt modelId="{6C6158C3-9A21-4D66-9A99-E6A3A686F0D8}" type="pres">
      <dgm:prSet presAssocID="{9CE4798B-C247-4D8C-8461-52BA79AE5287}" presName="space" presStyleCnt="0"/>
      <dgm:spPr/>
    </dgm:pt>
    <dgm:pt modelId="{CF0A46A3-E0DF-4C7C-9C67-485EAC0F1BFD}" type="pres">
      <dgm:prSet presAssocID="{E40D902E-2CFE-49A5-A1CF-8FF940125898}" presName="compositeB" presStyleCnt="0"/>
      <dgm:spPr/>
    </dgm:pt>
    <dgm:pt modelId="{E260A6F3-70E1-4127-BB4A-4143F21372ED}" type="pres">
      <dgm:prSet presAssocID="{E40D902E-2CFE-49A5-A1CF-8FF940125898}" presName="textB" presStyleLbl="revTx" presStyleIdx="1" presStyleCnt="5">
        <dgm:presLayoutVars>
          <dgm:bulletEnabled val="1"/>
        </dgm:presLayoutVars>
      </dgm:prSet>
      <dgm:spPr/>
    </dgm:pt>
    <dgm:pt modelId="{4E31F6CE-2A30-4E9D-9DDD-A61A11AF5891}" type="pres">
      <dgm:prSet presAssocID="{E40D902E-2CFE-49A5-A1CF-8FF940125898}" presName="circleB" presStyleLbl="node1" presStyleIdx="1" presStyleCnt="5"/>
      <dgm:spPr/>
    </dgm:pt>
    <dgm:pt modelId="{F7FE1EE5-6C1A-4E82-83DE-9841A43107EF}" type="pres">
      <dgm:prSet presAssocID="{E40D902E-2CFE-49A5-A1CF-8FF940125898}" presName="spaceB" presStyleCnt="0"/>
      <dgm:spPr/>
    </dgm:pt>
    <dgm:pt modelId="{BF7F759F-76C3-45EF-B7AC-49F30946244A}" type="pres">
      <dgm:prSet presAssocID="{42877449-B1EB-4C1A-B88B-E134C3ADA285}" presName="space" presStyleCnt="0"/>
      <dgm:spPr/>
    </dgm:pt>
    <dgm:pt modelId="{9B97A169-267D-443C-BA12-35B69E92C51B}" type="pres">
      <dgm:prSet presAssocID="{AD999228-5192-48E2-8416-E142A6C8A39B}" presName="compositeA" presStyleCnt="0"/>
      <dgm:spPr/>
    </dgm:pt>
    <dgm:pt modelId="{605ED55D-0610-40FB-91F9-3A696E73EF0A}" type="pres">
      <dgm:prSet presAssocID="{AD999228-5192-48E2-8416-E142A6C8A39B}" presName="textA" presStyleLbl="revTx" presStyleIdx="2" presStyleCnt="5" custScaleX="138064">
        <dgm:presLayoutVars>
          <dgm:bulletEnabled val="1"/>
        </dgm:presLayoutVars>
      </dgm:prSet>
      <dgm:spPr/>
    </dgm:pt>
    <dgm:pt modelId="{ED11D23C-E0CB-447C-9067-FFFFCB6CB55B}" type="pres">
      <dgm:prSet presAssocID="{AD999228-5192-48E2-8416-E142A6C8A39B}" presName="circleA" presStyleLbl="node1" presStyleIdx="2" presStyleCnt="5"/>
      <dgm:spPr/>
    </dgm:pt>
    <dgm:pt modelId="{E096DF6F-C1CC-40D7-A43F-40C93CB609A2}" type="pres">
      <dgm:prSet presAssocID="{AD999228-5192-48E2-8416-E142A6C8A39B}" presName="spaceA" presStyleCnt="0"/>
      <dgm:spPr/>
    </dgm:pt>
    <dgm:pt modelId="{FB25726E-50EE-4F24-A94C-E55183D8A4A8}" type="pres">
      <dgm:prSet presAssocID="{64949073-3149-4C07-8708-5B148316F770}" presName="space" presStyleCnt="0"/>
      <dgm:spPr/>
    </dgm:pt>
    <dgm:pt modelId="{A5B078AA-415E-406B-8129-025ACD5F6340}" type="pres">
      <dgm:prSet presAssocID="{6702F8D9-5B67-498E-9635-F519E1991C2E}" presName="compositeB" presStyleCnt="0"/>
      <dgm:spPr/>
    </dgm:pt>
    <dgm:pt modelId="{F3B98993-4477-4BF4-980A-E23AB91D14F3}" type="pres">
      <dgm:prSet presAssocID="{6702F8D9-5B67-498E-9635-F519E1991C2E}" presName="textB" presStyleLbl="revTx" presStyleIdx="3" presStyleCnt="5" custScaleX="113359">
        <dgm:presLayoutVars>
          <dgm:bulletEnabled val="1"/>
        </dgm:presLayoutVars>
      </dgm:prSet>
      <dgm:spPr/>
    </dgm:pt>
    <dgm:pt modelId="{EF4B8206-3838-4667-92CE-A85F58BB6E5D}" type="pres">
      <dgm:prSet presAssocID="{6702F8D9-5B67-498E-9635-F519E1991C2E}" presName="circleB" presStyleLbl="node1" presStyleIdx="3" presStyleCnt="5"/>
      <dgm:spPr/>
    </dgm:pt>
    <dgm:pt modelId="{05CCBCD9-BEA7-4979-9AD0-2405CFBADC26}" type="pres">
      <dgm:prSet presAssocID="{6702F8D9-5B67-498E-9635-F519E1991C2E}" presName="spaceB" presStyleCnt="0"/>
      <dgm:spPr/>
    </dgm:pt>
    <dgm:pt modelId="{BE6AB116-3946-4005-AFD6-FF3ADBA13D2C}" type="pres">
      <dgm:prSet presAssocID="{F3A9278C-53BE-4A95-A014-24FEA69CFD16}" presName="space" presStyleCnt="0"/>
      <dgm:spPr/>
    </dgm:pt>
    <dgm:pt modelId="{E1BA5DAD-CE78-46A7-9152-213A111C5680}" type="pres">
      <dgm:prSet presAssocID="{7DF3B156-E9E5-40DE-9237-25C2F9A61F89}" presName="compositeA" presStyleCnt="0"/>
      <dgm:spPr/>
    </dgm:pt>
    <dgm:pt modelId="{42E47113-876B-4F45-99A3-3FD37A4ABBF8}" type="pres">
      <dgm:prSet presAssocID="{7DF3B156-E9E5-40DE-9237-25C2F9A61F89}" presName="textA" presStyleLbl="revTx" presStyleIdx="4" presStyleCnt="5">
        <dgm:presLayoutVars>
          <dgm:bulletEnabled val="1"/>
        </dgm:presLayoutVars>
      </dgm:prSet>
      <dgm:spPr/>
    </dgm:pt>
    <dgm:pt modelId="{98CEDEB9-4171-4426-8FBB-30B113B82AF4}" type="pres">
      <dgm:prSet presAssocID="{7DF3B156-E9E5-40DE-9237-25C2F9A61F89}" presName="circleA" presStyleLbl="node1" presStyleIdx="4" presStyleCnt="5"/>
      <dgm:spPr/>
    </dgm:pt>
    <dgm:pt modelId="{2394B4E5-646C-4085-9F1D-B6E48AC73CA2}" type="pres">
      <dgm:prSet presAssocID="{7DF3B156-E9E5-40DE-9237-25C2F9A61F89}" presName="spaceA" presStyleCnt="0"/>
      <dgm:spPr/>
    </dgm:pt>
  </dgm:ptLst>
  <dgm:cxnLst>
    <dgm:cxn modelId="{FFCC3112-4B5B-47DD-A74A-68FA185E0846}" srcId="{36D76431-0981-4629-AAB9-3DB675D6C38F}" destId="{6702F8D9-5B67-498E-9635-F519E1991C2E}" srcOrd="3" destOrd="0" parTransId="{BD746619-95E6-4866-83A1-17F0BFB1102B}" sibTransId="{F3A9278C-53BE-4A95-A014-24FEA69CFD16}"/>
    <dgm:cxn modelId="{A25C242A-2C9A-4162-94AA-3E79D8A25AFA}" srcId="{36D76431-0981-4629-AAB9-3DB675D6C38F}" destId="{AD999228-5192-48E2-8416-E142A6C8A39B}" srcOrd="2" destOrd="0" parTransId="{2F2BC1E1-CABD-4B97-82BF-87FD44C88E8A}" sibTransId="{64949073-3149-4C07-8708-5B148316F770}"/>
    <dgm:cxn modelId="{2338E83C-24B6-4B30-B901-187365830977}" srcId="{36D76431-0981-4629-AAB9-3DB675D6C38F}" destId="{7DF3B156-E9E5-40DE-9237-25C2F9A61F89}" srcOrd="4" destOrd="0" parTransId="{D29D759E-A9E2-45D8-B511-AC4761AEA310}" sibTransId="{7A2C820C-7B76-4C81-8EC5-99E6AA7922B5}"/>
    <dgm:cxn modelId="{C48C345D-74E5-4F8D-AE13-1822263F4808}" type="presOf" srcId="{6702F8D9-5B67-498E-9635-F519E1991C2E}" destId="{F3B98993-4477-4BF4-980A-E23AB91D14F3}" srcOrd="0" destOrd="0" presId="urn:microsoft.com/office/officeart/2005/8/layout/hProcess11"/>
    <dgm:cxn modelId="{815A8F87-7045-4886-B287-A6A818C891AF}" type="presOf" srcId="{AD999228-5192-48E2-8416-E142A6C8A39B}" destId="{605ED55D-0610-40FB-91F9-3A696E73EF0A}" srcOrd="0" destOrd="0" presId="urn:microsoft.com/office/officeart/2005/8/layout/hProcess11"/>
    <dgm:cxn modelId="{F6FED3AC-6DB0-4F15-9249-BA7AC3EF7BCC}" type="presOf" srcId="{36D76431-0981-4629-AAB9-3DB675D6C38F}" destId="{2CD514E0-F3DD-45F2-8EC8-C4D181B397B7}" srcOrd="0" destOrd="0" presId="urn:microsoft.com/office/officeart/2005/8/layout/hProcess11"/>
    <dgm:cxn modelId="{1D0468BA-C151-4533-9EB7-EE69F21BCD1F}" type="presOf" srcId="{93C8C989-1009-435B-B674-509F921CA867}" destId="{2A61E91E-589E-4A6A-89C8-B54E00E9417E}" srcOrd="0" destOrd="0" presId="urn:microsoft.com/office/officeart/2005/8/layout/hProcess11"/>
    <dgm:cxn modelId="{4BA7A0BE-E076-4535-A479-9B8B90D80BF8}" type="presOf" srcId="{7DF3B156-E9E5-40DE-9237-25C2F9A61F89}" destId="{42E47113-876B-4F45-99A3-3FD37A4ABBF8}" srcOrd="0" destOrd="0" presId="urn:microsoft.com/office/officeart/2005/8/layout/hProcess11"/>
    <dgm:cxn modelId="{A60180D3-11ED-4AB2-8EB0-5F1D3082B0E1}" type="presOf" srcId="{E40D902E-2CFE-49A5-A1CF-8FF940125898}" destId="{E260A6F3-70E1-4127-BB4A-4143F21372ED}" srcOrd="0" destOrd="0" presId="urn:microsoft.com/office/officeart/2005/8/layout/hProcess11"/>
    <dgm:cxn modelId="{8F95ADDE-481A-4FA7-9A4C-B2703FFB3063}" srcId="{36D76431-0981-4629-AAB9-3DB675D6C38F}" destId="{93C8C989-1009-435B-B674-509F921CA867}" srcOrd="0" destOrd="0" parTransId="{19C889D9-B822-4F93-9934-8240DB16F4A0}" sibTransId="{9CE4798B-C247-4D8C-8461-52BA79AE5287}"/>
    <dgm:cxn modelId="{D084EEF1-E6DF-4891-A6BB-8538AF870B87}" srcId="{36D76431-0981-4629-AAB9-3DB675D6C38F}" destId="{E40D902E-2CFE-49A5-A1CF-8FF940125898}" srcOrd="1" destOrd="0" parTransId="{33C75BF6-66AC-498B-A4D6-7E7FA8C0D43B}" sibTransId="{42877449-B1EB-4C1A-B88B-E134C3ADA285}"/>
    <dgm:cxn modelId="{281B201C-E07A-49F5-BF8B-C99185F3311C}" type="presParOf" srcId="{2CD514E0-F3DD-45F2-8EC8-C4D181B397B7}" destId="{E513F4A5-173F-473E-83FB-64163696DE1F}" srcOrd="0" destOrd="0" presId="urn:microsoft.com/office/officeart/2005/8/layout/hProcess11"/>
    <dgm:cxn modelId="{035D4AF8-C21F-4284-9C34-5ABE9B9DE2A5}" type="presParOf" srcId="{2CD514E0-F3DD-45F2-8EC8-C4D181B397B7}" destId="{D08492BC-1B82-4008-90FF-0AEB23E6D32A}" srcOrd="1" destOrd="0" presId="urn:microsoft.com/office/officeart/2005/8/layout/hProcess11"/>
    <dgm:cxn modelId="{2CBF7AC6-7E45-47DF-BCBB-ACA3321BAE73}" type="presParOf" srcId="{D08492BC-1B82-4008-90FF-0AEB23E6D32A}" destId="{81DA3D37-535A-48BE-9D6D-C5C83699C38A}" srcOrd="0" destOrd="0" presId="urn:microsoft.com/office/officeart/2005/8/layout/hProcess11"/>
    <dgm:cxn modelId="{73428B3A-76DE-43E9-8870-BA0DF6970D53}" type="presParOf" srcId="{81DA3D37-535A-48BE-9D6D-C5C83699C38A}" destId="{2A61E91E-589E-4A6A-89C8-B54E00E9417E}" srcOrd="0" destOrd="0" presId="urn:microsoft.com/office/officeart/2005/8/layout/hProcess11"/>
    <dgm:cxn modelId="{22AC08FF-4178-4763-854B-C9EEF7D1DDC4}" type="presParOf" srcId="{81DA3D37-535A-48BE-9D6D-C5C83699C38A}" destId="{F88E383D-AD88-42CC-AA40-DBE6667F7EDD}" srcOrd="1" destOrd="0" presId="urn:microsoft.com/office/officeart/2005/8/layout/hProcess11"/>
    <dgm:cxn modelId="{A917C9C2-BE03-4B82-B6E1-9FBCF460C26B}" type="presParOf" srcId="{81DA3D37-535A-48BE-9D6D-C5C83699C38A}" destId="{A671651D-5838-41D4-879C-946C68D43339}" srcOrd="2" destOrd="0" presId="urn:microsoft.com/office/officeart/2005/8/layout/hProcess11"/>
    <dgm:cxn modelId="{B576ECB8-6ADD-4D37-8C5C-E805837BB204}" type="presParOf" srcId="{D08492BC-1B82-4008-90FF-0AEB23E6D32A}" destId="{6C6158C3-9A21-4D66-9A99-E6A3A686F0D8}" srcOrd="1" destOrd="0" presId="urn:microsoft.com/office/officeart/2005/8/layout/hProcess11"/>
    <dgm:cxn modelId="{D35B64C8-E62A-4466-A695-A03BFEBD101D}" type="presParOf" srcId="{D08492BC-1B82-4008-90FF-0AEB23E6D32A}" destId="{CF0A46A3-E0DF-4C7C-9C67-485EAC0F1BFD}" srcOrd="2" destOrd="0" presId="urn:microsoft.com/office/officeart/2005/8/layout/hProcess11"/>
    <dgm:cxn modelId="{697C31F5-4F30-44ED-9413-21BE09867EAF}" type="presParOf" srcId="{CF0A46A3-E0DF-4C7C-9C67-485EAC0F1BFD}" destId="{E260A6F3-70E1-4127-BB4A-4143F21372ED}" srcOrd="0" destOrd="0" presId="urn:microsoft.com/office/officeart/2005/8/layout/hProcess11"/>
    <dgm:cxn modelId="{96C967C1-B897-4BDD-A4BC-ED66D1D74170}" type="presParOf" srcId="{CF0A46A3-E0DF-4C7C-9C67-485EAC0F1BFD}" destId="{4E31F6CE-2A30-4E9D-9DDD-A61A11AF5891}" srcOrd="1" destOrd="0" presId="urn:microsoft.com/office/officeart/2005/8/layout/hProcess11"/>
    <dgm:cxn modelId="{DA60D923-797C-409A-B40D-F1867AC00996}" type="presParOf" srcId="{CF0A46A3-E0DF-4C7C-9C67-485EAC0F1BFD}" destId="{F7FE1EE5-6C1A-4E82-83DE-9841A43107EF}" srcOrd="2" destOrd="0" presId="urn:microsoft.com/office/officeart/2005/8/layout/hProcess11"/>
    <dgm:cxn modelId="{FF3085D6-8B23-4222-9191-E81C7498E6D8}" type="presParOf" srcId="{D08492BC-1B82-4008-90FF-0AEB23E6D32A}" destId="{BF7F759F-76C3-45EF-B7AC-49F30946244A}" srcOrd="3" destOrd="0" presId="urn:microsoft.com/office/officeart/2005/8/layout/hProcess11"/>
    <dgm:cxn modelId="{52B92108-94A3-4BFF-8CB8-457F4ACF82A6}" type="presParOf" srcId="{D08492BC-1B82-4008-90FF-0AEB23E6D32A}" destId="{9B97A169-267D-443C-BA12-35B69E92C51B}" srcOrd="4" destOrd="0" presId="urn:microsoft.com/office/officeart/2005/8/layout/hProcess11"/>
    <dgm:cxn modelId="{78E4D682-EB6C-4E77-BD86-A66753CA22C6}" type="presParOf" srcId="{9B97A169-267D-443C-BA12-35B69E92C51B}" destId="{605ED55D-0610-40FB-91F9-3A696E73EF0A}" srcOrd="0" destOrd="0" presId="urn:microsoft.com/office/officeart/2005/8/layout/hProcess11"/>
    <dgm:cxn modelId="{50675B67-4588-4A23-9CAB-A96467DCC86D}" type="presParOf" srcId="{9B97A169-267D-443C-BA12-35B69E92C51B}" destId="{ED11D23C-E0CB-447C-9067-FFFFCB6CB55B}" srcOrd="1" destOrd="0" presId="urn:microsoft.com/office/officeart/2005/8/layout/hProcess11"/>
    <dgm:cxn modelId="{73B53620-9A92-4AAB-9A19-5C11F1AC415B}" type="presParOf" srcId="{9B97A169-267D-443C-BA12-35B69E92C51B}" destId="{E096DF6F-C1CC-40D7-A43F-40C93CB609A2}" srcOrd="2" destOrd="0" presId="urn:microsoft.com/office/officeart/2005/8/layout/hProcess11"/>
    <dgm:cxn modelId="{298AE32B-6F79-448D-909F-C5275FC6933E}" type="presParOf" srcId="{D08492BC-1B82-4008-90FF-0AEB23E6D32A}" destId="{FB25726E-50EE-4F24-A94C-E55183D8A4A8}" srcOrd="5" destOrd="0" presId="urn:microsoft.com/office/officeart/2005/8/layout/hProcess11"/>
    <dgm:cxn modelId="{5178A242-4567-40A4-8A60-CD3CA4813901}" type="presParOf" srcId="{D08492BC-1B82-4008-90FF-0AEB23E6D32A}" destId="{A5B078AA-415E-406B-8129-025ACD5F6340}" srcOrd="6" destOrd="0" presId="urn:microsoft.com/office/officeart/2005/8/layout/hProcess11"/>
    <dgm:cxn modelId="{DD455D2E-99BE-4926-ABCA-7A9BE8723260}" type="presParOf" srcId="{A5B078AA-415E-406B-8129-025ACD5F6340}" destId="{F3B98993-4477-4BF4-980A-E23AB91D14F3}" srcOrd="0" destOrd="0" presId="urn:microsoft.com/office/officeart/2005/8/layout/hProcess11"/>
    <dgm:cxn modelId="{F5B6870C-44E7-41CD-8C2F-17594EC26D27}" type="presParOf" srcId="{A5B078AA-415E-406B-8129-025ACD5F6340}" destId="{EF4B8206-3838-4667-92CE-A85F58BB6E5D}" srcOrd="1" destOrd="0" presId="urn:microsoft.com/office/officeart/2005/8/layout/hProcess11"/>
    <dgm:cxn modelId="{5A250733-26EC-4791-B04D-BC0D0114C0A2}" type="presParOf" srcId="{A5B078AA-415E-406B-8129-025ACD5F6340}" destId="{05CCBCD9-BEA7-4979-9AD0-2405CFBADC26}" srcOrd="2" destOrd="0" presId="urn:microsoft.com/office/officeart/2005/8/layout/hProcess11"/>
    <dgm:cxn modelId="{8F97C81C-2446-4E06-B570-484BAEC7AE04}" type="presParOf" srcId="{D08492BC-1B82-4008-90FF-0AEB23E6D32A}" destId="{BE6AB116-3946-4005-AFD6-FF3ADBA13D2C}" srcOrd="7" destOrd="0" presId="urn:microsoft.com/office/officeart/2005/8/layout/hProcess11"/>
    <dgm:cxn modelId="{B0BAE186-BE86-4383-A756-3B02168049B4}" type="presParOf" srcId="{D08492BC-1B82-4008-90FF-0AEB23E6D32A}" destId="{E1BA5DAD-CE78-46A7-9152-213A111C5680}" srcOrd="8" destOrd="0" presId="urn:microsoft.com/office/officeart/2005/8/layout/hProcess11"/>
    <dgm:cxn modelId="{F0A57228-656E-4447-AAF8-DBF8125AB905}" type="presParOf" srcId="{E1BA5DAD-CE78-46A7-9152-213A111C5680}" destId="{42E47113-876B-4F45-99A3-3FD37A4ABBF8}" srcOrd="0" destOrd="0" presId="urn:microsoft.com/office/officeart/2005/8/layout/hProcess11"/>
    <dgm:cxn modelId="{4DB0CAFF-B645-4088-B11E-86E1769C3239}" type="presParOf" srcId="{E1BA5DAD-CE78-46A7-9152-213A111C5680}" destId="{98CEDEB9-4171-4426-8FBB-30B113B82AF4}" srcOrd="1" destOrd="0" presId="urn:microsoft.com/office/officeart/2005/8/layout/hProcess11"/>
    <dgm:cxn modelId="{B8F6898D-5793-4EB1-91AA-15915651A38B}" type="presParOf" srcId="{E1BA5DAD-CE78-46A7-9152-213A111C5680}" destId="{2394B4E5-646C-4085-9F1D-B6E48AC73CA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13F4A5-173F-473E-83FB-64163696DE1F}">
      <dsp:nvSpPr>
        <dsp:cNvPr id="0" name=""/>
        <dsp:cNvSpPr/>
      </dsp:nvSpPr>
      <dsp:spPr>
        <a:xfrm>
          <a:off x="0" y="1543775"/>
          <a:ext cx="7560321" cy="97644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A61E91E-589E-4A6A-89C8-B54E00E9417E}">
      <dsp:nvSpPr>
        <dsp:cNvPr id="0" name=""/>
        <dsp:cNvSpPr/>
      </dsp:nvSpPr>
      <dsp:spPr>
        <a:xfrm>
          <a:off x="3830" y="0"/>
          <a:ext cx="1189421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>
              <a:latin typeface="Garamond" panose="02020404030301010803" pitchFamily="18" charset="0"/>
            </a:rPr>
            <a:t>B.Eng. in Computer Engineering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>
              <a:latin typeface="Garamond" panose="02020404030301010803" pitchFamily="18" charset="0"/>
            </a:rPr>
            <a:t>2014 - 2019</a:t>
          </a:r>
          <a:endParaRPr lang="en-US" sz="1200" kern="1200" dirty="0">
            <a:latin typeface="Garamond" panose="02020404030301010803" pitchFamily="18" charset="0"/>
          </a:endParaRPr>
        </a:p>
      </dsp:txBody>
      <dsp:txXfrm>
        <a:off x="3830" y="0"/>
        <a:ext cx="1189421" cy="1625600"/>
      </dsp:txXfrm>
    </dsp:sp>
    <dsp:sp modelId="{F88E383D-AD88-42CC-AA40-DBE6667F7EDD}">
      <dsp:nvSpPr>
        <dsp:cNvPr id="0" name=""/>
        <dsp:cNvSpPr/>
      </dsp:nvSpPr>
      <dsp:spPr>
        <a:xfrm>
          <a:off x="395340" y="1828800"/>
          <a:ext cx="406400" cy="4064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60A6F3-70E1-4127-BB4A-4143F21372ED}">
      <dsp:nvSpPr>
        <dsp:cNvPr id="0" name=""/>
        <dsp:cNvSpPr/>
      </dsp:nvSpPr>
      <dsp:spPr>
        <a:xfrm>
          <a:off x="1252722" y="2438399"/>
          <a:ext cx="1189421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 err="1">
              <a:latin typeface="+mj-lt"/>
            </a:rPr>
            <a:t>Got</a:t>
          </a:r>
          <a:r>
            <a:rPr lang="tr-TR" sz="1200" kern="1200" dirty="0">
              <a:latin typeface="+mj-lt"/>
            </a:rPr>
            <a:t> a </a:t>
          </a:r>
          <a:r>
            <a:rPr lang="tr-TR" sz="1200" kern="1200" dirty="0" err="1">
              <a:latin typeface="+mj-lt"/>
            </a:rPr>
            <a:t>job</a:t>
          </a:r>
          <a:r>
            <a:rPr lang="tr-TR" sz="1200" kern="1200" dirty="0">
              <a:latin typeface="+mj-lt"/>
            </a:rPr>
            <a:t> as an </a:t>
          </a:r>
          <a:r>
            <a:rPr lang="tr-TR" sz="1200" kern="1200" dirty="0" err="1">
              <a:latin typeface="+mj-lt"/>
            </a:rPr>
            <a:t>Artificial</a:t>
          </a:r>
          <a:r>
            <a:rPr lang="tr-TR" sz="1200" kern="1200" dirty="0">
              <a:latin typeface="+mj-lt"/>
            </a:rPr>
            <a:t> </a:t>
          </a:r>
          <a:r>
            <a:rPr lang="tr-TR" sz="1200" kern="1200" dirty="0" err="1">
              <a:latin typeface="+mj-lt"/>
            </a:rPr>
            <a:t>Intelligence</a:t>
          </a:r>
          <a:r>
            <a:rPr lang="tr-TR" sz="1200" kern="1200" dirty="0">
              <a:latin typeface="+mj-lt"/>
            </a:rPr>
            <a:t> </a:t>
          </a:r>
          <a:r>
            <a:rPr lang="tr-TR" sz="1200" kern="1200" dirty="0" err="1">
              <a:latin typeface="+mj-lt"/>
            </a:rPr>
            <a:t>Intern</a:t>
          </a:r>
          <a:endParaRPr lang="tr-TR" sz="1200" kern="1200" dirty="0">
            <a:latin typeface="+mj-lt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>
              <a:latin typeface="+mj-lt"/>
            </a:rPr>
            <a:t>2019</a:t>
          </a:r>
          <a:endParaRPr lang="en-US" sz="1200" kern="1200" dirty="0">
            <a:latin typeface="+mj-lt"/>
          </a:endParaRPr>
        </a:p>
      </dsp:txBody>
      <dsp:txXfrm>
        <a:off x="1252722" y="2438399"/>
        <a:ext cx="1189421" cy="1625600"/>
      </dsp:txXfrm>
    </dsp:sp>
    <dsp:sp modelId="{4E31F6CE-2A30-4E9D-9DDD-A61A11AF5891}">
      <dsp:nvSpPr>
        <dsp:cNvPr id="0" name=""/>
        <dsp:cNvSpPr/>
      </dsp:nvSpPr>
      <dsp:spPr>
        <a:xfrm>
          <a:off x="1644233" y="1828800"/>
          <a:ext cx="406400" cy="4064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5ED55D-0610-40FB-91F9-3A696E73EF0A}">
      <dsp:nvSpPr>
        <dsp:cNvPr id="0" name=""/>
        <dsp:cNvSpPr/>
      </dsp:nvSpPr>
      <dsp:spPr>
        <a:xfrm>
          <a:off x="2501615" y="0"/>
          <a:ext cx="1642163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>
              <a:latin typeface="Garamond" panose="02020404030301010803" pitchFamily="18" charset="0"/>
            </a:rPr>
            <a:t>Micro</a:t>
          </a:r>
          <a:r>
            <a:rPr lang="tr-TR" sz="1200" kern="1200" noProof="0" dirty="0">
              <a:latin typeface="Garamond" panose="02020404030301010803" pitchFamily="18" charset="0"/>
            </a:rPr>
            <a:t> </a:t>
          </a:r>
          <a:r>
            <a:rPr lang="en-US" sz="1200" kern="1200" noProof="0" dirty="0">
              <a:latin typeface="Garamond" panose="02020404030301010803" pitchFamily="18" charset="0"/>
            </a:rPr>
            <a:t>Master in A</a:t>
          </a:r>
          <a:r>
            <a:rPr lang="tr-TR" sz="1200" kern="1200" noProof="0" dirty="0" err="1">
              <a:latin typeface="Garamond" panose="02020404030301010803" pitchFamily="18" charset="0"/>
            </a:rPr>
            <a:t>rtificial</a:t>
          </a:r>
          <a:r>
            <a:rPr lang="tr-TR" sz="1200" kern="1200" noProof="0" dirty="0">
              <a:latin typeface="Garamond" panose="02020404030301010803" pitchFamily="18" charset="0"/>
            </a:rPr>
            <a:t> </a:t>
          </a:r>
          <a:r>
            <a:rPr lang="tr-TR" sz="1200" kern="1200" noProof="0" dirty="0" err="1">
              <a:latin typeface="Garamond" panose="02020404030301010803" pitchFamily="18" charset="0"/>
            </a:rPr>
            <a:t>Intelligence</a:t>
          </a:r>
          <a:r>
            <a:rPr lang="en-US" sz="1200" kern="1200" noProof="0" dirty="0">
              <a:latin typeface="Garamond" panose="02020404030301010803" pitchFamily="18" charset="0"/>
            </a:rPr>
            <a:t> </a:t>
          </a:r>
          <a:r>
            <a:rPr lang="tr-TR" sz="1200" kern="1200" noProof="0" dirty="0">
              <a:latin typeface="Garamond" panose="02020404030301010803" pitchFamily="18" charset="0"/>
            </a:rPr>
            <a:t>- </a:t>
          </a:r>
          <a:r>
            <a:rPr lang="en-US" sz="1200" kern="1200" noProof="0" dirty="0">
              <a:latin typeface="Garamond" panose="02020404030301010803" pitchFamily="18" charset="0"/>
            </a:rPr>
            <a:t>Neural Engineering Program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>
              <a:latin typeface="Garamond" panose="02020404030301010803" pitchFamily="18" charset="0"/>
            </a:rPr>
            <a:t>2021 - Present</a:t>
          </a:r>
        </a:p>
      </dsp:txBody>
      <dsp:txXfrm>
        <a:off x="2501615" y="0"/>
        <a:ext cx="1642163" cy="1625600"/>
      </dsp:txXfrm>
    </dsp:sp>
    <dsp:sp modelId="{ED11D23C-E0CB-447C-9067-FFFFCB6CB55B}">
      <dsp:nvSpPr>
        <dsp:cNvPr id="0" name=""/>
        <dsp:cNvSpPr/>
      </dsp:nvSpPr>
      <dsp:spPr>
        <a:xfrm>
          <a:off x="3119497" y="1828800"/>
          <a:ext cx="406400" cy="4064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B98993-4477-4BF4-980A-E23AB91D14F3}">
      <dsp:nvSpPr>
        <dsp:cNvPr id="0" name=""/>
        <dsp:cNvSpPr/>
      </dsp:nvSpPr>
      <dsp:spPr>
        <a:xfrm>
          <a:off x="4203249" y="2438399"/>
          <a:ext cx="1348316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 err="1">
              <a:latin typeface="Garamond" panose="02020404030301010803" pitchFamily="18" charset="0"/>
            </a:rPr>
            <a:t>Graduate</a:t>
          </a:r>
          <a:r>
            <a:rPr lang="tr-TR" sz="1200" kern="1200" dirty="0">
              <a:latin typeface="Garamond" panose="02020404030301010803" pitchFamily="18" charset="0"/>
            </a:rPr>
            <a:t> </a:t>
          </a:r>
          <a:r>
            <a:rPr lang="tr-TR" sz="1200" kern="1200" dirty="0" err="1">
              <a:latin typeface="Garamond" panose="02020404030301010803" pitchFamily="18" charset="0"/>
            </a:rPr>
            <a:t>Research</a:t>
          </a:r>
          <a:r>
            <a:rPr lang="tr-TR" sz="1200" kern="1200" dirty="0">
              <a:latin typeface="Garamond" panose="02020404030301010803" pitchFamily="18" charset="0"/>
            </a:rPr>
            <a:t> </a:t>
          </a:r>
          <a:r>
            <a:rPr lang="tr-TR" sz="1200" kern="1200" dirty="0" err="1">
              <a:latin typeface="Garamond" panose="02020404030301010803" pitchFamily="18" charset="0"/>
            </a:rPr>
            <a:t>Student</a:t>
          </a:r>
          <a:r>
            <a:rPr lang="tr-TR" sz="1200" kern="1200" dirty="0">
              <a:latin typeface="Garamond" panose="02020404030301010803" pitchFamily="18" charset="0"/>
            </a:rPr>
            <a:t> in </a:t>
          </a:r>
          <a:br>
            <a:rPr lang="tr-TR" sz="1200" kern="1200" dirty="0">
              <a:latin typeface="Garamond" panose="02020404030301010803" pitchFamily="18" charset="0"/>
            </a:rPr>
          </a:br>
          <a:r>
            <a:rPr lang="tr-TR" sz="1200" kern="1200" dirty="0">
              <a:latin typeface="Garamond" panose="02020404030301010803" pitchFamily="18" charset="0"/>
            </a:rPr>
            <a:t>AI </a:t>
          </a:r>
          <a:r>
            <a:rPr lang="tr-TR" sz="1200" kern="1200" dirty="0" err="1">
              <a:latin typeface="Garamond" panose="02020404030301010803" pitchFamily="18" charset="0"/>
            </a:rPr>
            <a:t>for</a:t>
          </a:r>
          <a:r>
            <a:rPr lang="tr-TR" sz="1200" kern="1200" dirty="0">
              <a:latin typeface="Garamond" panose="02020404030301010803" pitchFamily="18" charset="0"/>
            </a:rPr>
            <a:t> </a:t>
          </a:r>
          <a:r>
            <a:rPr lang="tr-TR" sz="1200" kern="1200" dirty="0" err="1">
              <a:latin typeface="Garamond" panose="02020404030301010803" pitchFamily="18" charset="0"/>
            </a:rPr>
            <a:t>Neuroscience</a:t>
          </a:r>
          <a:r>
            <a:rPr lang="tr-TR" sz="1200" kern="1200" dirty="0">
              <a:latin typeface="Garamond" panose="02020404030301010803" pitchFamily="18" charset="0"/>
            </a:rPr>
            <a:t> </a:t>
          </a:r>
          <a:br>
            <a:rPr lang="tr-TR" sz="1200" kern="1200" dirty="0">
              <a:latin typeface="Garamond" panose="02020404030301010803" pitchFamily="18" charset="0"/>
            </a:rPr>
          </a:br>
          <a:r>
            <a:rPr lang="tr-TR" sz="1200" kern="1200" dirty="0">
              <a:latin typeface="Garamond" panose="02020404030301010803" pitchFamily="18" charset="0"/>
            </a:rPr>
            <a:t>2021- </a:t>
          </a:r>
          <a:r>
            <a:rPr lang="tr-TR" sz="1200" kern="1200" dirty="0" err="1">
              <a:latin typeface="Garamond" panose="02020404030301010803" pitchFamily="18" charset="0"/>
            </a:rPr>
            <a:t>Present</a:t>
          </a:r>
          <a:endParaRPr lang="en-US" sz="1200" kern="1200" dirty="0">
            <a:latin typeface="Garamond" panose="02020404030301010803" pitchFamily="18" charset="0"/>
          </a:endParaRPr>
        </a:p>
      </dsp:txBody>
      <dsp:txXfrm>
        <a:off x="4203249" y="2438399"/>
        <a:ext cx="1348316" cy="1625600"/>
      </dsp:txXfrm>
    </dsp:sp>
    <dsp:sp modelId="{EF4B8206-3838-4667-92CE-A85F58BB6E5D}">
      <dsp:nvSpPr>
        <dsp:cNvPr id="0" name=""/>
        <dsp:cNvSpPr/>
      </dsp:nvSpPr>
      <dsp:spPr>
        <a:xfrm>
          <a:off x="4674207" y="1828800"/>
          <a:ext cx="406400" cy="4064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E47113-876B-4F45-99A3-3FD37A4ABBF8}">
      <dsp:nvSpPr>
        <dsp:cNvPr id="0" name=""/>
        <dsp:cNvSpPr/>
      </dsp:nvSpPr>
      <dsp:spPr>
        <a:xfrm>
          <a:off x="5611037" y="0"/>
          <a:ext cx="1189421" cy="162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>
              <a:latin typeface="Garamond" panose="02020404030301010803" pitchFamily="18" charset="0"/>
            </a:rPr>
            <a:t>UpSchool - Google Developers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>
              <a:latin typeface="Garamond" panose="02020404030301010803" pitchFamily="18" charset="0"/>
            </a:rPr>
            <a:t>ML Program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kern="1200" dirty="0">
              <a:latin typeface="Garamond" panose="02020404030301010803" pitchFamily="18" charset="0"/>
            </a:rPr>
            <a:t>2022- </a:t>
          </a:r>
          <a:r>
            <a:rPr lang="tr-TR" sz="1200" kern="1200" dirty="0" err="1">
              <a:latin typeface="Garamond" panose="02020404030301010803" pitchFamily="18" charset="0"/>
            </a:rPr>
            <a:t>Present</a:t>
          </a:r>
          <a:endParaRPr lang="en-US" sz="1200" kern="1200" dirty="0">
            <a:latin typeface="Garamond" panose="02020404030301010803" pitchFamily="18" charset="0"/>
          </a:endParaRPr>
        </a:p>
      </dsp:txBody>
      <dsp:txXfrm>
        <a:off x="5611037" y="0"/>
        <a:ext cx="1189421" cy="1625600"/>
      </dsp:txXfrm>
    </dsp:sp>
    <dsp:sp modelId="{98CEDEB9-4171-4426-8FBB-30B113B82AF4}">
      <dsp:nvSpPr>
        <dsp:cNvPr id="0" name=""/>
        <dsp:cNvSpPr/>
      </dsp:nvSpPr>
      <dsp:spPr>
        <a:xfrm>
          <a:off x="6002547" y="1828800"/>
          <a:ext cx="406400" cy="4064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83e052dcc8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83e052dcc8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282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579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8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8675ebafe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8675ebafe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1138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54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06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61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4026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1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107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1272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8675ebafe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8675ebafe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2366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6575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522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8675ebafe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8675ebafe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6452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200000"/>
              </a:lnSpc>
              <a:buFont typeface="Times New Roman" panose="02020603050405020304" pitchFamily="18" charset="0"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7509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27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963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8675ebafe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8675ebafe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45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457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21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8675ebafe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8675ebafe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463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333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02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8675ebafe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8675ebafe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28276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EB Garamo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1148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9504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8675ebafe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8675ebafe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52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1ea0acc3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1ea0acc3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816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1ea0acc3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1ea0acc3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1621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1ea0acc3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1ea0acc3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451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13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8675ebafe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8675ebafe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8986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2850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90411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8675ebafe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8675ebafe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078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10" name="Google Shape;10;p2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name="adj" fmla="val 37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611645" y="188850"/>
              <a:ext cx="449963" cy="1592141"/>
            </a:xfrm>
            <a:custGeom>
              <a:avLst/>
              <a:gdLst/>
              <a:ahLst/>
              <a:cxnLst/>
              <a:rect l="l" t="t" r="r" b="b"/>
              <a:pathLst>
                <a:path w="31329" h="110854" extrusionOk="0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13" name="Google Shape;13;p2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044800" y="900950"/>
            <a:ext cx="3509100" cy="25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044800" y="3830950"/>
            <a:ext cx="35091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accent4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23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345" name="Google Shape;345;p23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name="adj" fmla="val 37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8611645" y="188850"/>
              <a:ext cx="449963" cy="1592141"/>
            </a:xfrm>
            <a:custGeom>
              <a:avLst/>
              <a:gdLst/>
              <a:ahLst/>
              <a:cxnLst/>
              <a:rect l="l" t="t" r="r" b="b"/>
              <a:pathLst>
                <a:path w="31329" h="110854" extrusionOk="0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23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348" name="Google Shape;348;p23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9" name="Google Shape;349;p23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350" name="Google Shape;350;p23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3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3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3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3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3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25" name="Google Shape;25;p3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name="adj" fmla="val 37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611645" y="188850"/>
              <a:ext cx="449963" cy="1592141"/>
            </a:xfrm>
            <a:custGeom>
              <a:avLst/>
              <a:gdLst/>
              <a:ahLst/>
              <a:cxnLst/>
              <a:rect l="l" t="t" r="r" b="b"/>
              <a:pathLst>
                <a:path w="31329" h="110854" extrusionOk="0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3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28" name="Google Shape;28;p3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3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1044800" y="2297250"/>
            <a:ext cx="48012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2" hasCustomPrompt="1"/>
          </p:nvPr>
        </p:nvSpPr>
        <p:spPr>
          <a:xfrm>
            <a:off x="1044800" y="925650"/>
            <a:ext cx="1828800" cy="13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"/>
          </p:nvPr>
        </p:nvSpPr>
        <p:spPr>
          <a:xfrm>
            <a:off x="1044800" y="3760650"/>
            <a:ext cx="4801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56" name="Google Shape;56;p5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name="adj" fmla="val 37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8611645" y="188850"/>
              <a:ext cx="449963" cy="1592141"/>
            </a:xfrm>
            <a:custGeom>
              <a:avLst/>
              <a:gdLst/>
              <a:ahLst/>
              <a:cxnLst/>
              <a:rect l="l" t="t" r="r" b="b"/>
              <a:pathLst>
                <a:path w="31329" h="110854" extrusionOk="0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5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59" name="Google Shape;59;p5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60;p5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61" name="Google Shape;61;p5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" name="Google Shape;67;p5"/>
          <p:cNvSpPr txBox="1">
            <a:spLocks noGrp="1"/>
          </p:cNvSpPr>
          <p:nvPr>
            <p:ph type="subTitle" idx="1"/>
          </p:nvPr>
        </p:nvSpPr>
        <p:spPr>
          <a:xfrm>
            <a:off x="2082010" y="3668950"/>
            <a:ext cx="2468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2"/>
          </p:nvPr>
        </p:nvSpPr>
        <p:spPr>
          <a:xfrm>
            <a:off x="4927052" y="3668950"/>
            <a:ext cx="2469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3"/>
          </p:nvPr>
        </p:nvSpPr>
        <p:spPr>
          <a:xfrm>
            <a:off x="2081855" y="1565950"/>
            <a:ext cx="2468700" cy="21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4"/>
          </p:nvPr>
        </p:nvSpPr>
        <p:spPr>
          <a:xfrm>
            <a:off x="4927052" y="1565950"/>
            <a:ext cx="2469000" cy="21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title"/>
          </p:nvPr>
        </p:nvSpPr>
        <p:spPr>
          <a:xfrm>
            <a:off x="1044575" y="535000"/>
            <a:ext cx="7384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6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74" name="Google Shape;74;p6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name="adj" fmla="val 37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8611645" y="188850"/>
              <a:ext cx="449963" cy="1592141"/>
            </a:xfrm>
            <a:custGeom>
              <a:avLst/>
              <a:gdLst/>
              <a:ahLst/>
              <a:cxnLst/>
              <a:rect l="l" t="t" r="r" b="b"/>
              <a:pathLst>
                <a:path w="31329" h="110854" extrusionOk="0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6;p6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77" name="Google Shape;77;p6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6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79" name="Google Shape;79;p6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6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6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6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6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1044800" y="535000"/>
            <a:ext cx="7384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7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88" name="Google Shape;88;p7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name="adj" fmla="val 37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8611645" y="188850"/>
              <a:ext cx="449963" cy="1592141"/>
            </a:xfrm>
            <a:custGeom>
              <a:avLst/>
              <a:gdLst/>
              <a:ahLst/>
              <a:cxnLst/>
              <a:rect l="l" t="t" r="r" b="b"/>
              <a:pathLst>
                <a:path w="31329" h="110854" extrusionOk="0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7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91" name="Google Shape;91;p7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7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93" name="Google Shape;93;p7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7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7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7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7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7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99;p7"/>
          <p:cNvSpPr txBox="1">
            <a:spLocks noGrp="1"/>
          </p:cNvSpPr>
          <p:nvPr>
            <p:ph type="body" idx="1"/>
          </p:nvPr>
        </p:nvSpPr>
        <p:spPr>
          <a:xfrm>
            <a:off x="1044800" y="1266700"/>
            <a:ext cx="3509100" cy="31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044791" y="534996"/>
            <a:ext cx="7388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9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117" name="Google Shape;117;p9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name="adj" fmla="val 37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8611645" y="188850"/>
              <a:ext cx="449963" cy="1592141"/>
            </a:xfrm>
            <a:custGeom>
              <a:avLst/>
              <a:gdLst/>
              <a:ahLst/>
              <a:cxnLst/>
              <a:rect l="l" t="t" r="r" b="b"/>
              <a:pathLst>
                <a:path w="31329" h="110854" extrusionOk="0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9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120" name="Google Shape;120;p9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" name="Google Shape;121;p9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122" name="Google Shape;122;p9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9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9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9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" name="Google Shape;128;p9"/>
          <p:cNvSpPr txBox="1">
            <a:spLocks noGrp="1"/>
          </p:cNvSpPr>
          <p:nvPr>
            <p:ph type="title"/>
          </p:nvPr>
        </p:nvSpPr>
        <p:spPr>
          <a:xfrm>
            <a:off x="3627775" y="1201050"/>
            <a:ext cx="4801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subTitle" idx="1"/>
          </p:nvPr>
        </p:nvSpPr>
        <p:spPr>
          <a:xfrm>
            <a:off x="3627775" y="2479355"/>
            <a:ext cx="4801200" cy="14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3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150" name="Google Shape;150;p13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name="adj" fmla="val 37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8611645" y="188850"/>
              <a:ext cx="449963" cy="1592141"/>
            </a:xfrm>
            <a:custGeom>
              <a:avLst/>
              <a:gdLst/>
              <a:ahLst/>
              <a:cxnLst/>
              <a:rect l="l" t="t" r="r" b="b"/>
              <a:pathLst>
                <a:path w="31329" h="110854" extrusionOk="0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3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153" name="Google Shape;153;p13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3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155" name="Google Shape;155;p13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3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" name="Google Shape;161;p13"/>
          <p:cNvSpPr txBox="1">
            <a:spLocks noGrp="1"/>
          </p:cNvSpPr>
          <p:nvPr>
            <p:ph type="title"/>
          </p:nvPr>
        </p:nvSpPr>
        <p:spPr>
          <a:xfrm>
            <a:off x="1044800" y="535000"/>
            <a:ext cx="7384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2" hasCustomPrompt="1"/>
          </p:nvPr>
        </p:nvSpPr>
        <p:spPr>
          <a:xfrm>
            <a:off x="1113552" y="1660350"/>
            <a:ext cx="11091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1"/>
          </p:nvPr>
        </p:nvSpPr>
        <p:spPr>
          <a:xfrm>
            <a:off x="2221877" y="2026050"/>
            <a:ext cx="2331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3" hasCustomPrompt="1"/>
          </p:nvPr>
        </p:nvSpPr>
        <p:spPr>
          <a:xfrm>
            <a:off x="4918650" y="1660350"/>
            <a:ext cx="11091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4"/>
          </p:nvPr>
        </p:nvSpPr>
        <p:spPr>
          <a:xfrm>
            <a:off x="6027475" y="2024700"/>
            <a:ext cx="2331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5" hasCustomPrompt="1"/>
          </p:nvPr>
        </p:nvSpPr>
        <p:spPr>
          <a:xfrm>
            <a:off x="1113114" y="3028900"/>
            <a:ext cx="11091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6"/>
          </p:nvPr>
        </p:nvSpPr>
        <p:spPr>
          <a:xfrm>
            <a:off x="2222205" y="3394900"/>
            <a:ext cx="2331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7" hasCustomPrompt="1"/>
          </p:nvPr>
        </p:nvSpPr>
        <p:spPr>
          <a:xfrm>
            <a:off x="4918337" y="3028900"/>
            <a:ext cx="1109700" cy="100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8"/>
          </p:nvPr>
        </p:nvSpPr>
        <p:spPr>
          <a:xfrm>
            <a:off x="6028214" y="3394600"/>
            <a:ext cx="2331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9"/>
          </p:nvPr>
        </p:nvSpPr>
        <p:spPr>
          <a:xfrm>
            <a:off x="2221877" y="1660350"/>
            <a:ext cx="2331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3"/>
          </p:nvPr>
        </p:nvSpPr>
        <p:spPr>
          <a:xfrm>
            <a:off x="6027475" y="1661725"/>
            <a:ext cx="2331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4"/>
          </p:nvPr>
        </p:nvSpPr>
        <p:spPr>
          <a:xfrm>
            <a:off x="2222205" y="3029200"/>
            <a:ext cx="23313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15"/>
          </p:nvPr>
        </p:nvSpPr>
        <p:spPr>
          <a:xfrm>
            <a:off x="6028214" y="3028900"/>
            <a:ext cx="2329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18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243" name="Google Shape;243;p18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name="adj" fmla="val 37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8611645" y="188850"/>
              <a:ext cx="449963" cy="1592141"/>
            </a:xfrm>
            <a:custGeom>
              <a:avLst/>
              <a:gdLst/>
              <a:ahLst/>
              <a:cxnLst/>
              <a:rect l="l" t="t" r="r" b="b"/>
              <a:pathLst>
                <a:path w="31329" h="110854" extrusionOk="0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18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246" name="Google Shape;246;p18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18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248" name="Google Shape;248;p18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8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8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8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8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8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4" name="Google Shape;254;p18"/>
          <p:cNvSpPr txBox="1">
            <a:spLocks noGrp="1"/>
          </p:cNvSpPr>
          <p:nvPr>
            <p:ph type="title"/>
          </p:nvPr>
        </p:nvSpPr>
        <p:spPr>
          <a:xfrm>
            <a:off x="1042416" y="539496"/>
            <a:ext cx="7267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8"/>
          <p:cNvSpPr txBox="1">
            <a:spLocks noGrp="1"/>
          </p:cNvSpPr>
          <p:nvPr>
            <p:ph type="subTitle" idx="1"/>
          </p:nvPr>
        </p:nvSpPr>
        <p:spPr>
          <a:xfrm>
            <a:off x="1042800" y="2571700"/>
            <a:ext cx="22221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subTitle" idx="2"/>
          </p:nvPr>
        </p:nvSpPr>
        <p:spPr>
          <a:xfrm>
            <a:off x="1042800" y="2962400"/>
            <a:ext cx="22221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8"/>
          <p:cNvSpPr txBox="1">
            <a:spLocks noGrp="1"/>
          </p:cNvSpPr>
          <p:nvPr>
            <p:ph type="subTitle" idx="3"/>
          </p:nvPr>
        </p:nvSpPr>
        <p:spPr>
          <a:xfrm>
            <a:off x="3629200" y="2962400"/>
            <a:ext cx="22155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8"/>
          <p:cNvSpPr txBox="1">
            <a:spLocks noGrp="1"/>
          </p:cNvSpPr>
          <p:nvPr>
            <p:ph type="subTitle" idx="4"/>
          </p:nvPr>
        </p:nvSpPr>
        <p:spPr>
          <a:xfrm>
            <a:off x="6209800" y="2962400"/>
            <a:ext cx="22182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8"/>
          <p:cNvSpPr txBox="1">
            <a:spLocks noGrp="1"/>
          </p:cNvSpPr>
          <p:nvPr>
            <p:ph type="subTitle" idx="5"/>
          </p:nvPr>
        </p:nvSpPr>
        <p:spPr>
          <a:xfrm>
            <a:off x="3627850" y="2571700"/>
            <a:ext cx="22182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0" name="Google Shape;260;p18"/>
          <p:cNvSpPr txBox="1">
            <a:spLocks noGrp="1"/>
          </p:cNvSpPr>
          <p:nvPr>
            <p:ph type="subTitle" idx="6"/>
          </p:nvPr>
        </p:nvSpPr>
        <p:spPr>
          <a:xfrm>
            <a:off x="6209800" y="2571700"/>
            <a:ext cx="22182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●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●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●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4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634/theoncologist.2013-03450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hyperlink" Target="https://doi.org/10.3389/fncom.2019.00083" TargetMode="External"/><Relationship Id="rId4" Type="http://schemas.openxmlformats.org/officeDocument/2006/relationships/hyperlink" Target="https://doi.org/10.1016/j.compbiomed.2019.05.002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towardsdatascience.com/review-fpn-feature-pyramid-network-object-detection-262fc7482610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medium.com/kaggle-blog/carvana-image-masking-challenge-1st-place-winners-interview-78fcc5c887a8" TargetMode="External"/><Relationship Id="rId5" Type="http://schemas.openxmlformats.org/officeDocument/2006/relationships/hyperlink" Target="https://jonathan-hui.medium.com/understanding-feature-pyramid-networks-for-object-detection-fpn-45b227b9106c" TargetMode="External"/><Relationship Id="rId4" Type="http://schemas.openxmlformats.org/officeDocument/2006/relationships/hyperlink" Target="http://presentations.cocodataset.org/COCO17-Stuff-FAIR.pdf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ode/bonhart/brain-mri-data-visualization-unet-fpn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s://wiki.cancerimagingarchive.net/display/Public/LGG-1p19qDeletion" TargetMode="External"/><Relationship Id="rId7" Type="http://schemas.openxmlformats.org/officeDocument/2006/relationships/hyperlink" Target="https://github.com/MaciejMazurowski/brain-segmentation" TargetMode="Externa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aperswithcode.com/task/brain-tumor-segmentation" TargetMode="External"/><Relationship Id="rId11" Type="http://schemas.openxmlformats.org/officeDocument/2006/relationships/hyperlink" Target="https://www.kaggle.com/code/mahmoudlimam/brain-mri-segmentation" TargetMode="External"/><Relationship Id="rId5" Type="http://schemas.openxmlformats.org/officeDocument/2006/relationships/hyperlink" Target="https://paperswithcode.com/method/u-net" TargetMode="External"/><Relationship Id="rId10" Type="http://schemas.openxmlformats.org/officeDocument/2006/relationships/hyperlink" Target="https://www.kaggle.com/code/anantgupt/brain-mri-detection-segmentation-resunet" TargetMode="External"/><Relationship Id="rId4" Type="http://schemas.openxmlformats.org/officeDocument/2006/relationships/hyperlink" Target="https://albumentations.ai/docs/" TargetMode="External"/><Relationship Id="rId9" Type="http://schemas.openxmlformats.org/officeDocument/2006/relationships/hyperlink" Target="https://www.kaggle.com/code/raviyadav2398/brainmri-unet-fpn-resnext50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www.linkedin.com/in/edaaydinea/" TargetMode="External"/><Relationship Id="rId7" Type="http://schemas.openxmlformats.org/officeDocument/2006/relationships/hyperlink" Target="https://github.com/edaaydinea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.png"/><Relationship Id="rId5" Type="http://schemas.openxmlformats.org/officeDocument/2006/relationships/hyperlink" Target="https://twitter.com/edaaydinea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hyperlink" Target="https://www.kaggle.com/edaaydine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ctrTitle"/>
          </p:nvPr>
        </p:nvSpPr>
        <p:spPr>
          <a:xfrm>
            <a:off x="1044800" y="1442913"/>
            <a:ext cx="3912554" cy="1722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b="1" dirty="0">
                <a:solidFill>
                  <a:schemeClr val="lt1"/>
                </a:solidFill>
                <a:latin typeface="Garamond" panose="02020404030301010803" pitchFamily="18" charset="0"/>
              </a:rPr>
              <a:t>Low-Grade Glioma Segmentation</a:t>
            </a:r>
            <a:endParaRPr sz="2000" dirty="0">
              <a:solidFill>
                <a:schemeClr val="lt1"/>
              </a:solidFill>
              <a:latin typeface="Garamond" panose="02020404030301010803" pitchFamily="18" charset="0"/>
            </a:endParaRPr>
          </a:p>
        </p:txBody>
      </p:sp>
      <p:sp>
        <p:nvSpPr>
          <p:cNvPr id="380" name="Google Shape;380;p28"/>
          <p:cNvSpPr txBox="1">
            <a:spLocks noGrp="1"/>
          </p:cNvSpPr>
          <p:nvPr>
            <p:ph type="subTitle" idx="1"/>
          </p:nvPr>
        </p:nvSpPr>
        <p:spPr>
          <a:xfrm>
            <a:off x="1121000" y="3348888"/>
            <a:ext cx="35091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aramond" panose="02020404030301010803" pitchFamily="18" charset="0"/>
              </a:rPr>
              <a:t>Prepared By Eda AYDIN</a:t>
            </a:r>
          </a:p>
        </p:txBody>
      </p:sp>
      <p:cxnSp>
        <p:nvCxnSpPr>
          <p:cNvPr id="381" name="Google Shape;381;p28"/>
          <p:cNvCxnSpPr/>
          <p:nvPr/>
        </p:nvCxnSpPr>
        <p:spPr>
          <a:xfrm>
            <a:off x="1121000" y="3348888"/>
            <a:ext cx="25782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" name="Google Shape;382;p28"/>
          <p:cNvSpPr/>
          <p:nvPr/>
        </p:nvSpPr>
        <p:spPr>
          <a:xfrm flipH="1">
            <a:off x="7872086" y="809500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83" name="Google Shape;38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694" y="1108710"/>
            <a:ext cx="3228442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8"/>
          <p:cNvSpPr/>
          <p:nvPr/>
        </p:nvSpPr>
        <p:spPr>
          <a:xfrm rot="5400605">
            <a:off x="7273474" y="2468251"/>
            <a:ext cx="397574" cy="298380"/>
          </a:xfrm>
          <a:custGeom>
            <a:avLst/>
            <a:gdLst/>
            <a:ahLst/>
            <a:cxnLst/>
            <a:rect l="l" t="t" r="r" b="b"/>
            <a:pathLst>
              <a:path w="28008" h="23780" extrusionOk="0">
                <a:moveTo>
                  <a:pt x="0" y="5058"/>
                </a:moveTo>
                <a:cubicBezTo>
                  <a:pt x="3675" y="-454"/>
                  <a:pt x="16901" y="-1484"/>
                  <a:pt x="19864" y="4441"/>
                </a:cubicBezTo>
                <a:cubicBezTo>
                  <a:pt x="22035" y="8782"/>
                  <a:pt x="22434" y="14809"/>
                  <a:pt x="19988" y="19001"/>
                </a:cubicBezTo>
                <a:cubicBezTo>
                  <a:pt x="17806" y="22742"/>
                  <a:pt x="11523" y="25009"/>
                  <a:pt x="7649" y="23072"/>
                </a:cubicBezTo>
                <a:cubicBezTo>
                  <a:pt x="3661" y="21078"/>
                  <a:pt x="1555" y="13617"/>
                  <a:pt x="4318" y="10117"/>
                </a:cubicBezTo>
                <a:cubicBezTo>
                  <a:pt x="9638" y="3377"/>
                  <a:pt x="19507" y="1210"/>
                  <a:pt x="28008" y="0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5" name="Google Shape;385;p28"/>
          <p:cNvSpPr/>
          <p:nvPr/>
        </p:nvSpPr>
        <p:spPr>
          <a:xfrm>
            <a:off x="5952150" y="1507027"/>
            <a:ext cx="364796" cy="334698"/>
          </a:xfrm>
          <a:custGeom>
            <a:avLst/>
            <a:gdLst/>
            <a:ahLst/>
            <a:cxnLst/>
            <a:rect l="l" t="t" r="r" b="b"/>
            <a:pathLst>
              <a:path w="21380" h="19616" extrusionOk="0">
                <a:moveTo>
                  <a:pt x="0" y="3971"/>
                </a:moveTo>
                <a:cubicBezTo>
                  <a:pt x="3318" y="-1002"/>
                  <a:pt x="15782" y="1354"/>
                  <a:pt x="17671" y="7025"/>
                </a:cubicBezTo>
                <a:cubicBezTo>
                  <a:pt x="18959" y="10894"/>
                  <a:pt x="16274" y="15820"/>
                  <a:pt x="13090" y="18369"/>
                </a:cubicBezTo>
                <a:cubicBezTo>
                  <a:pt x="10530" y="20419"/>
                  <a:pt x="5941" y="19622"/>
                  <a:pt x="3273" y="17715"/>
                </a:cubicBezTo>
                <a:cubicBezTo>
                  <a:pt x="-455" y="15051"/>
                  <a:pt x="-424" y="6953"/>
                  <a:pt x="3055" y="3971"/>
                </a:cubicBezTo>
                <a:cubicBezTo>
                  <a:pt x="7696" y="-7"/>
                  <a:pt x="18647" y="-2151"/>
                  <a:pt x="21380" y="3316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86" name="Google Shape;386;p28"/>
          <p:cNvGrpSpPr/>
          <p:nvPr/>
        </p:nvGrpSpPr>
        <p:grpSpPr>
          <a:xfrm>
            <a:off x="7659546" y="2682949"/>
            <a:ext cx="425080" cy="482636"/>
            <a:chOff x="7830545" y="3716589"/>
            <a:chExt cx="425080" cy="482636"/>
          </a:xfrm>
        </p:grpSpPr>
        <p:sp>
          <p:nvSpPr>
            <p:cNvPr id="387" name="Google Shape;387;p28"/>
            <p:cNvSpPr/>
            <p:nvPr/>
          </p:nvSpPr>
          <p:spPr>
            <a:xfrm>
              <a:off x="7993775" y="3856425"/>
              <a:ext cx="261850" cy="342800"/>
            </a:xfrm>
            <a:custGeom>
              <a:avLst/>
              <a:gdLst/>
              <a:ahLst/>
              <a:cxnLst/>
              <a:rect l="l" t="t" r="r" b="b"/>
              <a:pathLst>
                <a:path w="10474" h="13712" extrusionOk="0">
                  <a:moveTo>
                    <a:pt x="10474" y="13712"/>
                  </a:moveTo>
                  <a:cubicBezTo>
                    <a:pt x="7022" y="9112"/>
                    <a:pt x="4063" y="4071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8" name="Google Shape;388;p28"/>
            <p:cNvSpPr/>
            <p:nvPr/>
          </p:nvSpPr>
          <p:spPr>
            <a:xfrm rot="-3120190" flipH="1">
              <a:off x="7836745" y="3823089"/>
              <a:ext cx="364743" cy="193646"/>
            </a:xfrm>
            <a:custGeom>
              <a:avLst/>
              <a:gdLst/>
              <a:ahLst/>
              <a:cxnLst/>
              <a:rect l="l" t="t" r="r" b="b"/>
              <a:pathLst>
                <a:path w="65512" h="34781" extrusionOk="0">
                  <a:moveTo>
                    <a:pt x="0" y="34781"/>
                  </a:moveTo>
                  <a:cubicBezTo>
                    <a:pt x="8189" y="26592"/>
                    <a:pt x="13917" y="16255"/>
                    <a:pt x="21330" y="7358"/>
                  </a:cubicBezTo>
                  <a:cubicBezTo>
                    <a:pt x="23323" y="4966"/>
                    <a:pt x="24163" y="634"/>
                    <a:pt x="27233" y="121"/>
                  </a:cubicBezTo>
                  <a:cubicBezTo>
                    <a:pt x="33041" y="-850"/>
                    <a:pt x="35973" y="8015"/>
                    <a:pt x="40374" y="11928"/>
                  </a:cubicBezTo>
                  <a:cubicBezTo>
                    <a:pt x="48742" y="19368"/>
                    <a:pt x="58797" y="25249"/>
                    <a:pt x="65512" y="3421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9" name="Google Shape;389;p28"/>
          <p:cNvGrpSpPr/>
          <p:nvPr/>
        </p:nvGrpSpPr>
        <p:grpSpPr>
          <a:xfrm>
            <a:off x="5542526" y="1830488"/>
            <a:ext cx="446978" cy="852461"/>
            <a:chOff x="5365675" y="3246789"/>
            <a:chExt cx="446978" cy="852461"/>
          </a:xfrm>
        </p:grpSpPr>
        <p:sp>
          <p:nvSpPr>
            <p:cNvPr id="390" name="Google Shape;390;p28"/>
            <p:cNvSpPr/>
            <p:nvPr/>
          </p:nvSpPr>
          <p:spPr>
            <a:xfrm>
              <a:off x="5365675" y="3388275"/>
              <a:ext cx="277725" cy="710975"/>
            </a:xfrm>
            <a:custGeom>
              <a:avLst/>
              <a:gdLst/>
              <a:ahLst/>
              <a:cxnLst/>
              <a:rect l="l" t="t" r="r" b="b"/>
              <a:pathLst>
                <a:path w="11109" h="28439" extrusionOk="0">
                  <a:moveTo>
                    <a:pt x="0" y="28439"/>
                  </a:moveTo>
                  <a:cubicBezTo>
                    <a:pt x="0" y="18262"/>
                    <a:pt x="3913" y="7196"/>
                    <a:pt x="11109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1" name="Google Shape;391;p28"/>
            <p:cNvSpPr/>
            <p:nvPr/>
          </p:nvSpPr>
          <p:spPr>
            <a:xfrm rot="2700000">
              <a:off x="5446320" y="3352853"/>
              <a:ext cx="364590" cy="155947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" name="Google Shape;154;p1" descr="A picture containing icon&#10;&#10;Description automatically generated">
            <a:extLst>
              <a:ext uri="{FF2B5EF4-FFF2-40B4-BE49-F238E27FC236}">
                <a16:creationId xmlns:a16="http://schemas.microsoft.com/office/drawing/2014/main" id="{52E5F66C-C184-EA60-0B72-130F119F05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000" y="3943790"/>
            <a:ext cx="2170430" cy="580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76"/>
    </mc:Choice>
    <mc:Fallback xmlns="">
      <p:transition spd="slow" advTm="12376"/>
    </mc:Fallback>
  </mc:AlternateContent>
  <p:extLst>
    <p:ext uri="{3A86A75C-4F4B-4683-9AE1-C65F6400EC91}">
      <p14:laserTraceLst xmlns:p14="http://schemas.microsoft.com/office/powerpoint/2010/main">
        <p14:tracePtLst>
          <p14:tracePt t="425" x="2614613" y="4800600"/>
          <p14:tracePt t="873" x="8558213" y="5011738"/>
          <p14:tracePt t="881" x="8867775" y="4922838"/>
          <p14:tracePt t="889" x="9074150" y="4860925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68F6A932-C78E-7436-5BDE-256E3441C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4791" y="1837151"/>
            <a:ext cx="3509100" cy="2080507"/>
          </a:xfrm>
        </p:spPr>
        <p:txBody>
          <a:bodyPr/>
          <a:lstStyle/>
          <a:p>
            <a:r>
              <a:rPr lang="tr-TR" dirty="0" err="1">
                <a:latin typeface="Garamond" panose="02020404030301010803" pitchFamily="18" charset="0"/>
              </a:rPr>
              <a:t>Obtained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from</a:t>
            </a:r>
            <a:r>
              <a:rPr lang="tr-TR" dirty="0">
                <a:latin typeface="Garamond" panose="02020404030301010803" pitchFamily="18" charset="0"/>
              </a:rPr>
              <a:t> The </a:t>
            </a:r>
            <a:r>
              <a:rPr lang="tr-TR" dirty="0" err="1">
                <a:latin typeface="Garamond" panose="02020404030301010803" pitchFamily="18" charset="0"/>
              </a:rPr>
              <a:t>Cancer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Imaging</a:t>
            </a:r>
            <a:r>
              <a:rPr lang="tr-TR" dirty="0">
                <a:latin typeface="Garamond" panose="02020404030301010803" pitchFamily="18" charset="0"/>
              </a:rPr>
              <a:t> Archive (TCIA)</a:t>
            </a:r>
          </a:p>
          <a:p>
            <a:r>
              <a:rPr lang="tr-TR" dirty="0" err="1">
                <a:latin typeface="Garamond" panose="02020404030301010803" pitchFamily="18" charset="0"/>
              </a:rPr>
              <a:t>Contains</a:t>
            </a:r>
            <a:r>
              <a:rPr lang="tr-TR" dirty="0">
                <a:latin typeface="Garamond" panose="02020404030301010803" pitchFamily="18" charset="0"/>
              </a:rPr>
              <a:t> Brain MRI </a:t>
            </a:r>
            <a:r>
              <a:rPr lang="tr-TR" dirty="0" err="1">
                <a:latin typeface="Garamond" panose="02020404030301010803" pitchFamily="18" charset="0"/>
              </a:rPr>
              <a:t>images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with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manual</a:t>
            </a:r>
            <a:r>
              <a:rPr lang="tr-TR" dirty="0">
                <a:latin typeface="Garamond" panose="02020404030301010803" pitchFamily="18" charset="0"/>
              </a:rPr>
              <a:t> FLAIR </a:t>
            </a:r>
            <a:r>
              <a:rPr lang="tr-TR" dirty="0" err="1">
                <a:latin typeface="Garamond" panose="02020404030301010803" pitchFamily="18" charset="0"/>
              </a:rPr>
              <a:t>abnormality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segmentation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masks</a:t>
            </a:r>
            <a:endParaRPr lang="tr-TR" dirty="0">
              <a:latin typeface="Garamond" panose="02020404030301010803" pitchFamily="18" charset="0"/>
            </a:endParaRPr>
          </a:p>
          <a:p>
            <a:r>
              <a:rPr lang="tr-TR" dirty="0">
                <a:latin typeface="Garamond" panose="02020404030301010803" pitchFamily="18" charset="0"/>
              </a:rPr>
              <a:t>110 </a:t>
            </a:r>
            <a:r>
              <a:rPr lang="tr-TR" dirty="0" err="1">
                <a:latin typeface="Garamond" panose="02020404030301010803" pitchFamily="18" charset="0"/>
              </a:rPr>
              <a:t>patients</a:t>
            </a:r>
            <a:endParaRPr lang="tr-TR" dirty="0">
              <a:latin typeface="Garamond" panose="02020404030301010803" pitchFamily="18" charset="0"/>
            </a:endParaRPr>
          </a:p>
          <a:p>
            <a:r>
              <a:rPr lang="tr-TR" dirty="0">
                <a:latin typeface="Garamond" panose="02020404030301010803" pitchFamily="18" charset="0"/>
              </a:rPr>
              <a:t>CSV </a:t>
            </a:r>
            <a:r>
              <a:rPr lang="tr-TR" dirty="0" err="1">
                <a:latin typeface="Garamond" panose="02020404030301010803" pitchFamily="18" charset="0"/>
              </a:rPr>
              <a:t>dataset</a:t>
            </a:r>
            <a:endParaRPr lang="tr-TR" dirty="0">
              <a:latin typeface="Garamond" panose="02020404030301010803" pitchFamily="18" charset="0"/>
            </a:endParaRPr>
          </a:p>
          <a:p>
            <a:pPr lvl="1"/>
            <a:r>
              <a:rPr lang="tr-TR" dirty="0">
                <a:latin typeface="Garamond" panose="02020404030301010803" pitchFamily="18" charset="0"/>
              </a:rPr>
              <a:t>110 </a:t>
            </a:r>
            <a:r>
              <a:rPr lang="tr-TR" dirty="0" err="1">
                <a:latin typeface="Garamond" panose="02020404030301010803" pitchFamily="18" charset="0"/>
              </a:rPr>
              <a:t>rows</a:t>
            </a:r>
            <a:r>
              <a:rPr lang="tr-TR" dirty="0">
                <a:latin typeface="Garamond" panose="02020404030301010803" pitchFamily="18" charset="0"/>
              </a:rPr>
              <a:t> – 18 </a:t>
            </a:r>
            <a:r>
              <a:rPr lang="tr-TR" dirty="0" err="1">
                <a:latin typeface="Garamond" panose="02020404030301010803" pitchFamily="18" charset="0"/>
              </a:rPr>
              <a:t>columns</a:t>
            </a:r>
            <a:endParaRPr lang="tr-TR" dirty="0">
              <a:latin typeface="Garamond" panose="02020404030301010803" pitchFamily="18" charset="0"/>
            </a:endParaRPr>
          </a:p>
          <a:p>
            <a:pPr lvl="1"/>
            <a:endParaRPr lang="tr-TR" dirty="0">
              <a:latin typeface="Garamond" panose="02020404030301010803" pitchFamily="18" charset="0"/>
            </a:endParaRPr>
          </a:p>
          <a:p>
            <a:pPr lvl="1"/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077C1B4A-D02F-999B-28F0-804C5BCF3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791" y="1225842"/>
            <a:ext cx="3929881" cy="548700"/>
          </a:xfrm>
        </p:spPr>
        <p:txBody>
          <a:bodyPr/>
          <a:lstStyle/>
          <a:p>
            <a:r>
              <a:rPr lang="tr-TR" dirty="0">
                <a:latin typeface="Garamond" panose="02020404030301010803" pitchFamily="18" charset="0"/>
              </a:rPr>
              <a:t>Data Information 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05523A55-BB0E-2E64-82D2-A9B229FBE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931" y="764423"/>
            <a:ext cx="2987269" cy="3661277"/>
          </a:xfrm>
          <a:prstGeom prst="rect">
            <a:avLst/>
          </a:prstGeom>
        </p:spPr>
      </p:pic>
      <p:pic>
        <p:nvPicPr>
          <p:cNvPr id="9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5B5365DD-B3CC-EB85-8E40-6165237A695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532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778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01"/>
    </mc:Choice>
    <mc:Fallback xmlns="">
      <p:transition spd="slow" advTm="2860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77C1B4A-D02F-999B-28F0-804C5BCF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Garamond" panose="02020404030301010803" pitchFamily="18" charset="0"/>
              </a:rPr>
              <a:t>Taking</a:t>
            </a:r>
            <a:r>
              <a:rPr lang="tr-TR" dirty="0">
                <a:latin typeface="Garamond" panose="02020404030301010803" pitchFamily="18" charset="0"/>
              </a:rPr>
              <a:t> a </a:t>
            </a:r>
            <a:r>
              <a:rPr lang="tr-TR" dirty="0" err="1">
                <a:latin typeface="Garamond" panose="02020404030301010803" pitchFamily="18" charset="0"/>
              </a:rPr>
              <a:t>look</a:t>
            </a:r>
            <a:r>
              <a:rPr lang="tr-TR" dirty="0">
                <a:latin typeface="Garamond" panose="02020404030301010803" pitchFamily="18" charset="0"/>
              </a:rPr>
              <a:t> at </a:t>
            </a:r>
            <a:r>
              <a:rPr lang="tr-TR" dirty="0" err="1">
                <a:latin typeface="Garamond" panose="02020404030301010803" pitchFamily="18" charset="0"/>
              </a:rPr>
              <a:t>dataset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8" name="Resim 7" descr="metin, ekran görüntüsü, bilgisayar, iç mekan içeren bir resim&#10;&#10;Açıklama otomatik olarak oluşturuldu">
            <a:extLst>
              <a:ext uri="{FF2B5EF4-FFF2-40B4-BE49-F238E27FC236}">
                <a16:creationId xmlns:a16="http://schemas.microsoft.com/office/drawing/2014/main" id="{4B674BF0-A4A8-8CF8-A03C-563514E2B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98" y="1764308"/>
            <a:ext cx="6966204" cy="1943801"/>
          </a:xfrm>
          <a:prstGeom prst="rect">
            <a:avLst/>
          </a:prstGeom>
        </p:spPr>
      </p:pic>
      <p:pic>
        <p:nvPicPr>
          <p:cNvPr id="7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C74446DC-3E1B-00BE-6B7A-3D120BC240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532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774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9"/>
    </mc:Choice>
    <mc:Fallback xmlns="">
      <p:transition spd="slow" advTm="8219"/>
    </mc:Fallback>
  </mc:AlternateContent>
  <p:extLst>
    <p:ext uri="{3A86A75C-4F4B-4683-9AE1-C65F6400EC91}">
      <p14:laserTraceLst xmlns:p14="http://schemas.microsoft.com/office/powerpoint/2010/main">
        <p14:tracePtLst>
          <p14:tracePt t="4880" x="8615363" y="2322513"/>
          <p14:tracePt t="4888" x="8294688" y="2398713"/>
          <p14:tracePt t="4897" x="7974013" y="2486025"/>
          <p14:tracePt t="4904" x="7740650" y="2530475"/>
          <p14:tracePt t="4913" x="7369175" y="2619375"/>
          <p14:tracePt t="4921" x="7080250" y="2687638"/>
          <p14:tracePt t="4929" x="6689725" y="2782888"/>
          <p14:tracePt t="4936" x="6407150" y="2851150"/>
          <p14:tracePt t="4944" x="6129338" y="2927350"/>
          <p14:tracePt t="4952" x="5795963" y="3016250"/>
          <p14:tracePt t="4960" x="5543550" y="3059113"/>
          <p14:tracePt t="4968" x="5292725" y="3103563"/>
          <p14:tracePt t="4977" x="4959350" y="3154363"/>
          <p14:tracePt t="4984" x="4732338" y="3186113"/>
          <p14:tracePt t="4992" x="4398963" y="3222625"/>
          <p14:tracePt t="5000" x="4178300" y="3222625"/>
          <p14:tracePt t="5008" x="3933825" y="3235325"/>
          <p14:tracePt t="5016" x="3656013" y="3241675"/>
          <p14:tracePt t="5025" x="3454400" y="3241675"/>
          <p14:tracePt t="5033" x="3228975" y="3254375"/>
          <p14:tracePt t="5041" x="2957513" y="3254375"/>
          <p14:tracePt t="5048" x="2781300" y="3254375"/>
          <p14:tracePt t="5056" x="2524125" y="3267075"/>
          <p14:tracePt t="5064" x="2347913" y="3286125"/>
          <p14:tracePt t="5073" x="2184400" y="3317875"/>
          <p14:tracePt t="5081" x="2014538" y="3355975"/>
          <p14:tracePt t="5088" x="1919288" y="3368675"/>
          <p14:tracePt t="5096" x="1855788" y="3387725"/>
          <p14:tracePt t="5104" x="1768475" y="3405188"/>
          <p14:tracePt t="5112" x="1711325" y="3424238"/>
          <p14:tracePt t="5120" x="1668463" y="3436938"/>
          <p14:tracePt t="5128" x="1611313" y="3455988"/>
          <p14:tracePt t="5137" x="1573213" y="3481388"/>
          <p14:tracePt t="5144" x="1535113" y="3500438"/>
          <p14:tracePt t="5152" x="1492250" y="3532188"/>
          <p14:tracePt t="5161" x="1441450" y="3570288"/>
          <p14:tracePt t="5169" x="1397000" y="3594100"/>
          <p14:tracePt t="5176" x="1371600" y="3613150"/>
          <p14:tracePt t="5185" x="1339850" y="3625850"/>
          <p14:tracePt t="5193" x="1290638" y="3663950"/>
          <p14:tracePt t="5200" x="1239838" y="3689350"/>
          <p14:tracePt t="5209" x="1182688" y="3714750"/>
          <p14:tracePt t="5216" x="1127125" y="3733800"/>
          <p14:tracePt t="5225" x="1050925" y="3770313"/>
          <p14:tracePt t="5232" x="981075" y="3795713"/>
          <p14:tracePt t="5241" x="925513" y="3821113"/>
          <p14:tracePt t="5249" x="874713" y="3846513"/>
          <p14:tracePt t="5256" x="830263" y="3865563"/>
          <p14:tracePt t="5264" x="798513" y="3884613"/>
          <p14:tracePt t="5272" x="781050" y="3890963"/>
          <p14:tracePt t="5280" x="762000" y="3910013"/>
          <p14:tracePt t="5289" x="755650" y="3910013"/>
          <p14:tracePt t="5297" x="755650" y="3916363"/>
          <p14:tracePt t="5304" x="755650" y="3922713"/>
          <p14:tracePt t="5313" x="755650" y="3929063"/>
          <p14:tracePt t="5320" x="755650" y="3935413"/>
          <p14:tracePt t="5328" x="762000" y="3948113"/>
          <p14:tracePt t="5336" x="781050" y="3965575"/>
          <p14:tracePt t="5345" x="798513" y="3978275"/>
          <p14:tracePt t="5353" x="823913" y="3984625"/>
          <p14:tracePt t="5360" x="862013" y="4003675"/>
          <p14:tracePt t="5368" x="900113" y="4010025"/>
          <p14:tracePt t="5377" x="957263" y="4016375"/>
          <p14:tracePt t="5385" x="1012825" y="4022725"/>
          <p14:tracePt t="5392" x="1063625" y="4029075"/>
          <p14:tracePt t="5401" x="1120775" y="4029075"/>
          <p14:tracePt t="5408" x="1189038" y="4029075"/>
          <p14:tracePt t="5416" x="1246188" y="4029075"/>
          <p14:tracePt t="5425" x="1303338" y="4029075"/>
          <p14:tracePt t="5432" x="1377950" y="4029075"/>
          <p14:tracePt t="5440" x="1428750" y="4029075"/>
          <p14:tracePt t="5449" x="1492250" y="4016375"/>
          <p14:tracePt t="5456" x="1541463" y="4010025"/>
          <p14:tracePt t="5464" x="1604963" y="3997325"/>
          <p14:tracePt t="5472" x="1643063" y="3984625"/>
          <p14:tracePt t="5481" x="1673225" y="3971925"/>
          <p14:tracePt t="5488" x="1711325" y="3959225"/>
          <p14:tracePt t="5496" x="1749425" y="3948113"/>
          <p14:tracePt t="5505" x="1774825" y="3935413"/>
          <p14:tracePt t="5512" x="1812925" y="3922713"/>
          <p14:tracePt t="5521" x="1844675" y="3916363"/>
          <p14:tracePt t="5528" x="1887538" y="3903663"/>
          <p14:tracePt t="5537" x="1919288" y="3890963"/>
          <p14:tracePt t="5544" x="1957388" y="3871913"/>
          <p14:tracePt t="5552" x="1995488" y="3859213"/>
          <p14:tracePt t="5561" x="2038350" y="3846513"/>
          <p14:tracePt t="5569" x="2082800" y="3827463"/>
          <p14:tracePt t="5576" x="2127250" y="3814763"/>
          <p14:tracePt t="5584" x="2165350" y="3802063"/>
          <p14:tracePt t="5592" x="2214563" y="3783013"/>
          <p14:tracePt t="5600" x="2265363" y="3765550"/>
          <p14:tracePt t="5609" x="2297113" y="3746500"/>
          <p14:tracePt t="5616" x="2328863" y="3733800"/>
          <p14:tracePt t="5624" x="2360613" y="3721100"/>
          <p14:tracePt t="5632" x="2384425" y="3695700"/>
          <p14:tracePt t="5640" x="2403475" y="3689350"/>
          <p14:tracePt t="5648" x="2422525" y="3663950"/>
          <p14:tracePt t="5656" x="2435225" y="3651250"/>
          <p14:tracePt t="5664" x="2454275" y="3632200"/>
          <p14:tracePt t="5672" x="2460625" y="3613150"/>
          <p14:tracePt t="5680" x="2473325" y="3587750"/>
          <p14:tracePt t="5688" x="2479675" y="3570288"/>
          <p14:tracePt t="5696" x="2486025" y="3532188"/>
          <p14:tracePt t="5705" x="2492375" y="3500438"/>
          <p14:tracePt t="5713" x="2492375" y="3455988"/>
          <p14:tracePt t="5720" x="2492375" y="3411538"/>
          <p14:tracePt t="5728" x="2498725" y="3381375"/>
          <p14:tracePt t="5736" x="2505075" y="3330575"/>
          <p14:tracePt t="5744" x="2505075" y="3286125"/>
          <p14:tracePt t="5753" x="2505075" y="3222625"/>
          <p14:tracePt t="5761" x="2505075" y="3173413"/>
          <p14:tracePt t="5769" x="2511425" y="3122613"/>
          <p14:tracePt t="5777" x="2511425" y="3065463"/>
          <p14:tracePt t="5785" x="2511425" y="3009900"/>
          <p14:tracePt t="5792" x="2511425" y="2965450"/>
          <p14:tracePt t="5800" x="2511425" y="2908300"/>
          <p14:tracePt t="5809" x="2511425" y="2846388"/>
          <p14:tracePt t="5817" x="2511425" y="2782888"/>
          <p14:tracePt t="5824" x="2511425" y="2725738"/>
          <p14:tracePt t="5832" x="2505075" y="2674938"/>
          <p14:tracePt t="5840" x="2492375" y="2625725"/>
          <p14:tracePt t="5849" x="2486025" y="2581275"/>
          <p14:tracePt t="5856" x="2460625" y="2530475"/>
          <p14:tracePt t="5864" x="2454275" y="2486025"/>
          <p14:tracePt t="5873" x="2441575" y="2436813"/>
          <p14:tracePt t="5880" x="2428875" y="2392363"/>
          <p14:tracePt t="5888" x="2416175" y="2347913"/>
          <p14:tracePt t="5896" x="2409825" y="2303463"/>
          <p14:tracePt t="5904" x="2397125" y="2266950"/>
          <p14:tracePt t="5912" x="2390775" y="2228850"/>
          <p14:tracePt t="5921" x="2373313" y="2184400"/>
          <p14:tracePt t="5929" x="2360613" y="2152650"/>
          <p14:tracePt t="5936" x="2341563" y="2109788"/>
          <p14:tracePt t="5944" x="2316163" y="2090738"/>
          <p14:tracePt t="5952" x="2290763" y="2058988"/>
          <p14:tracePt t="5961" x="2271713" y="2033588"/>
          <p14:tracePt t="5969" x="2246313" y="2020888"/>
          <p14:tracePt t="5977" x="2220913" y="1995488"/>
          <p14:tracePt t="5985" x="2201863" y="1976438"/>
          <p14:tracePt t="5992" x="2171700" y="1957388"/>
          <p14:tracePt t="6000" x="2152650" y="1944688"/>
          <p14:tracePt t="6009" x="2120900" y="1927225"/>
          <p14:tracePt t="6016" x="2101850" y="1914525"/>
          <p14:tracePt t="6024" x="2076450" y="1901825"/>
          <p14:tracePt t="6033" x="2057400" y="1889125"/>
          <p14:tracePt t="6040" x="2025650" y="1870075"/>
          <p14:tracePt t="6049" x="2001838" y="1863725"/>
          <p14:tracePt t="6056" x="1982788" y="1851025"/>
          <p14:tracePt t="6064" x="1963738" y="1838325"/>
          <p14:tracePt t="6073" x="1951038" y="1838325"/>
          <p14:tracePt t="6081" x="1931988" y="1825625"/>
          <p14:tracePt t="6088" x="1925638" y="1819275"/>
          <p14:tracePt t="6096" x="1906588" y="1812925"/>
          <p14:tracePt t="6104" x="1893888" y="1800225"/>
          <p14:tracePt t="6113" x="1881188" y="1800225"/>
          <p14:tracePt t="6121" x="1868488" y="1793875"/>
          <p14:tracePt t="6129" x="1844675" y="1781175"/>
          <p14:tracePt t="6137" x="1831975" y="1768475"/>
          <p14:tracePt t="6153" x="1819275" y="1762125"/>
          <p14:tracePt t="6161" x="1793875" y="1744663"/>
          <p14:tracePt t="6169" x="1781175" y="1738313"/>
          <p14:tracePt t="6177" x="1762125" y="1725613"/>
          <p14:tracePt t="6185" x="1749425" y="1719263"/>
          <p14:tracePt t="6193" x="1736725" y="1719263"/>
          <p14:tracePt t="6201" x="1717675" y="1712913"/>
          <p14:tracePt t="6209" x="1698625" y="1712913"/>
          <p14:tracePt t="6216" x="1673225" y="1706563"/>
          <p14:tracePt t="6225" x="1655763" y="1706563"/>
          <p14:tracePt t="6232" x="1630363" y="1706563"/>
          <p14:tracePt t="6241" x="1598613" y="1706563"/>
          <p14:tracePt t="6248" x="1528763" y="1719263"/>
          <p14:tracePt t="6256" x="1503363" y="1725613"/>
          <p14:tracePt t="6264" x="1473200" y="1738313"/>
          <p14:tracePt t="6272" x="1447800" y="1749425"/>
          <p14:tracePt t="6280" x="1409700" y="1768475"/>
          <p14:tracePt t="6288" x="1377950" y="1781175"/>
          <p14:tracePt t="6297" x="1358900" y="1793875"/>
          <p14:tracePt t="6305" x="1327150" y="1819275"/>
          <p14:tracePt t="6312" x="1290638" y="1838325"/>
          <p14:tracePt t="6320" x="1258888" y="1863725"/>
          <p14:tracePt t="6328" x="1220788" y="1889125"/>
          <p14:tracePt t="6336" x="1189038" y="1927225"/>
          <p14:tracePt t="6345" x="1150938" y="1957388"/>
          <p14:tracePt t="6352" x="1101725" y="2014538"/>
          <p14:tracePt t="6360" x="1069975" y="2046288"/>
          <p14:tracePt t="6368" x="1031875" y="2084388"/>
          <p14:tracePt t="6376" x="1006475" y="2120900"/>
          <p14:tracePt t="6384" x="974725" y="2159000"/>
          <p14:tracePt t="6392" x="950913" y="2190750"/>
          <p14:tracePt t="6401" x="931863" y="2228850"/>
          <p14:tracePt t="6408" x="906463" y="2266950"/>
          <p14:tracePt t="6417" x="887413" y="2303463"/>
          <p14:tracePt t="6424" x="868363" y="2347913"/>
          <p14:tracePt t="6432" x="849313" y="2392363"/>
          <p14:tracePt t="6440" x="830263" y="2455863"/>
          <p14:tracePt t="6449" x="798513" y="2574925"/>
          <p14:tracePt t="6456" x="781050" y="2687638"/>
          <p14:tracePt t="6464" x="768350" y="2763838"/>
          <p14:tracePt t="6473" x="768350" y="2857500"/>
          <p14:tracePt t="6481" x="768350" y="2933700"/>
          <p14:tracePt t="6488" x="768350" y="3009900"/>
          <p14:tracePt t="6496" x="768350" y="3078163"/>
          <p14:tracePt t="6505" x="768350" y="3167063"/>
          <p14:tracePt t="6513" x="781050" y="3222625"/>
          <p14:tracePt t="6520" x="781050" y="3286125"/>
          <p14:tracePt t="6528" x="792163" y="3355975"/>
          <p14:tracePt t="6536" x="811213" y="3430588"/>
          <p14:tracePt t="6544" x="817563" y="3481388"/>
          <p14:tracePt t="6552" x="830263" y="3538538"/>
          <p14:tracePt t="6589" x="849313" y="3600450"/>
          <p14:tracePt t="6597" x="855663" y="3644900"/>
          <p14:tracePt t="6604" x="881063" y="3689350"/>
          <p14:tracePt t="6612" x="981075" y="3929063"/>
          <p14:tracePt t="6620" x="1000125" y="3965575"/>
          <p14:tracePt t="6629" x="1025525" y="3990975"/>
          <p14:tracePt t="6637" x="1031875" y="4010025"/>
          <p14:tracePt t="6645" x="1057275" y="4041775"/>
          <p14:tracePt t="6652" x="1082675" y="4067175"/>
          <p14:tracePt t="6660" x="1101725" y="4086225"/>
          <p14:tracePt t="6668" x="1120775" y="4098925"/>
          <p14:tracePt t="6677" x="1144588" y="4124325"/>
          <p14:tracePt t="6684" x="1182688" y="4130675"/>
          <p14:tracePt t="6693" x="1220788" y="4148138"/>
          <p14:tracePt t="6700" x="1246188" y="4148138"/>
          <p14:tracePt t="6709" x="1290638" y="4154488"/>
          <p14:tracePt t="6716" x="1320800" y="4154488"/>
          <p14:tracePt t="6724" x="1365250" y="4154488"/>
          <p14:tracePt t="6732" x="1403350" y="4154488"/>
          <p14:tracePt t="6741" x="1454150" y="4148138"/>
          <p14:tracePt t="6748" x="1485900" y="4141788"/>
          <p14:tracePt t="6756" x="1522413" y="4130675"/>
          <p14:tracePt t="6764" x="1566863" y="4117975"/>
          <p14:tracePt t="6773" x="1598613" y="4111625"/>
          <p14:tracePt t="6781" x="1630363" y="4098925"/>
          <p14:tracePt t="6789" x="1662113" y="4092575"/>
          <p14:tracePt t="6797" x="1698625" y="4073525"/>
          <p14:tracePt t="6804" x="1736725" y="4060825"/>
          <p14:tracePt t="6812" x="1762125" y="4041775"/>
          <p14:tracePt t="6820" x="1800225" y="4022725"/>
          <p14:tracePt t="6828" x="1831975" y="3997325"/>
          <p14:tracePt t="6836" x="1862138" y="3978275"/>
          <p14:tracePt t="6845" x="1881188" y="3959225"/>
          <p14:tracePt t="6852" x="1906588" y="3941763"/>
          <p14:tracePt t="6860" x="1944688" y="3903663"/>
          <p14:tracePt t="6868" x="1970088" y="3871913"/>
          <p14:tracePt t="6876" x="1989138" y="3840163"/>
          <p14:tracePt t="6884" x="2014538" y="3802063"/>
          <p14:tracePt t="6892" x="2025650" y="3770313"/>
          <p14:tracePt t="6901" x="2051050" y="3733800"/>
          <p14:tracePt t="6909" x="2063750" y="3683000"/>
          <p14:tracePt t="6916" x="2089150" y="3638550"/>
          <p14:tracePt t="6924" x="2108200" y="3587750"/>
          <p14:tracePt t="6932" x="2127250" y="3538538"/>
          <p14:tracePt t="6940" x="2146300" y="3487738"/>
          <p14:tracePt t="6949" x="2165350" y="3430588"/>
          <p14:tracePt t="6956" x="2197100" y="3362325"/>
          <p14:tracePt t="6965" x="2201863" y="3317875"/>
          <p14:tracePt t="6972" x="2220913" y="3254375"/>
          <p14:tracePt t="6981" x="2227263" y="3198813"/>
          <p14:tracePt t="6988" x="2233613" y="3135313"/>
          <p14:tracePt t="6997" x="2239963" y="3090863"/>
          <p14:tracePt t="7005" x="2246313" y="3033713"/>
          <p14:tracePt t="7012" x="2246313" y="2984500"/>
          <p14:tracePt t="7020" x="2246313" y="2933700"/>
          <p14:tracePt t="7028" x="2246313" y="2895600"/>
          <p14:tracePt t="7037" x="2246313" y="2846388"/>
          <p14:tracePt t="7044" x="2246313" y="2814638"/>
          <p14:tracePt t="7053" x="2246313" y="2789238"/>
          <p14:tracePt t="7061" x="2246313" y="2751138"/>
          <p14:tracePt t="7068" x="2239963" y="2719388"/>
          <p14:tracePt t="7076" x="2233613" y="2700338"/>
          <p14:tracePt t="7084" x="2227263" y="2681288"/>
          <p14:tracePt t="7092" x="2220913" y="2663825"/>
          <p14:tracePt t="7100" x="2214563" y="2651125"/>
          <p14:tracePt t="7109" x="2208213" y="2638425"/>
          <p14:tracePt t="7116" x="2208213" y="2632075"/>
          <p14:tracePt t="7124" x="2201863" y="2613025"/>
          <p14:tracePt t="7132" x="2197100" y="2606675"/>
          <p14:tracePt t="7140" x="2197100" y="2600325"/>
          <p14:tracePt t="7148" x="2190750" y="2593975"/>
          <p14:tracePt t="7156" x="2184400" y="2581275"/>
          <p14:tracePt t="7165" x="2184400" y="2574925"/>
          <p14:tracePt t="7173" x="2178050" y="2574925"/>
          <p14:tracePt t="7180" x="2178050" y="2568575"/>
          <p14:tracePt t="7214" x="2171700" y="2568575"/>
          <p14:tracePt t="7374" x="2165350" y="2568575"/>
          <p14:tracePt t="7422" x="2159000" y="2574925"/>
          <p14:tracePt t="7429" x="2152650" y="2574925"/>
          <p14:tracePt t="7436" x="2146300" y="2587625"/>
          <p14:tracePt t="7444" x="2139950" y="2593975"/>
          <p14:tracePt t="7469" x="2139950" y="2606675"/>
          <p14:tracePt t="7485" x="2152650" y="2606675"/>
          <p14:tracePt t="7493" x="2165350" y="2606675"/>
          <p14:tracePt t="7501" x="2201863" y="2606675"/>
          <p14:tracePt t="7508" x="2252663" y="2606675"/>
          <p14:tracePt t="7516" x="2328863" y="2587625"/>
          <p14:tracePt t="7524" x="2486025" y="2562225"/>
          <p14:tracePt t="7532" x="2674938" y="2511425"/>
          <p14:tracePt t="7540" x="2925763" y="2468563"/>
          <p14:tracePt t="7548" x="3309938" y="2386013"/>
          <p14:tracePt t="7556" x="3763963" y="2309813"/>
          <p14:tracePt t="7564" x="4133850" y="2228850"/>
          <p14:tracePt t="7572" x="4518025" y="2152650"/>
          <p14:tracePt t="7581" x="5021263" y="2058988"/>
          <p14:tracePt t="7588" x="5411788" y="1982788"/>
          <p14:tracePt t="7600" x="5878513" y="1914525"/>
          <p14:tracePt t="7609" x="6267450" y="1838325"/>
          <p14:tracePt t="7616" x="6632575" y="1762125"/>
          <p14:tracePt t="7624" x="7086600" y="1681163"/>
          <p14:tracePt t="7632" x="7407275" y="1617663"/>
          <p14:tracePt t="7640" x="7696200" y="1549400"/>
          <p14:tracePt t="7649" x="8010525" y="1485900"/>
          <p14:tracePt t="7656" x="8212138" y="1441450"/>
          <p14:tracePt t="7665" x="8470900" y="1360488"/>
          <p14:tracePt t="7672" x="8621713" y="1322388"/>
          <p14:tracePt t="7680" x="8728075" y="1290638"/>
          <p14:tracePt t="7688" x="8885238" y="1233488"/>
          <p14:tracePt t="7696" x="8974138" y="1201738"/>
          <p14:tracePt t="7704" x="9043988" y="1177925"/>
          <p14:tracePt t="7713" x="9105900" y="11461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077C1B4A-D02F-999B-28F0-804C5BCF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Garamond" panose="02020404030301010803" pitchFamily="18" charset="0"/>
              </a:rPr>
              <a:t>Creating</a:t>
            </a:r>
            <a:r>
              <a:rPr lang="tr-TR" dirty="0">
                <a:latin typeface="Garamond" panose="02020404030301010803" pitchFamily="18" charset="0"/>
              </a:rPr>
              <a:t> the </a:t>
            </a:r>
            <a:r>
              <a:rPr lang="tr-TR" dirty="0" err="1">
                <a:latin typeface="Garamond" panose="02020404030301010803" pitchFamily="18" charset="0"/>
              </a:rPr>
              <a:t>new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dataset</a:t>
            </a:r>
            <a:r>
              <a:rPr lang="tr-TR" dirty="0">
                <a:latin typeface="Garamond" panose="02020404030301010803" pitchFamily="18" charset="0"/>
              </a:rPr>
              <a:t> 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2204FE14-1809-7FAA-2ED6-F8EF9BE59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50" y="2217262"/>
            <a:ext cx="7431341" cy="1171593"/>
          </a:xfrm>
          <a:prstGeom prst="rect">
            <a:avLst/>
          </a:prstGeom>
        </p:spPr>
      </p:pic>
      <p:pic>
        <p:nvPicPr>
          <p:cNvPr id="8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1F17CD37-643C-FDA4-C152-5AC4093E19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532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292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97"/>
    </mc:Choice>
    <mc:Fallback xmlns="">
      <p:transition spd="slow" advTm="17297"/>
    </mc:Fallback>
  </mc:AlternateContent>
  <p:extLst>
    <p:ext uri="{3A86A75C-4F4B-4683-9AE1-C65F6400EC91}">
      <p14:laserTraceLst xmlns:p14="http://schemas.microsoft.com/office/powerpoint/2010/main">
        <p14:tracePtLst>
          <p14:tracePt t="3934" x="9131300" y="2486025"/>
          <p14:tracePt t="3942" x="8910638" y="2530475"/>
          <p14:tracePt t="3950" x="8628063" y="2593975"/>
          <p14:tracePt t="3958" x="8394700" y="2638425"/>
          <p14:tracePt t="3966" x="8143875" y="2681288"/>
          <p14:tracePt t="3974" x="7827963" y="2732088"/>
          <p14:tracePt t="3982" x="7577138" y="2789238"/>
          <p14:tracePt t="3990" x="7243763" y="2840038"/>
          <p14:tracePt t="3998" x="7010400" y="2882900"/>
          <p14:tracePt t="4006" x="6789738" y="2927350"/>
          <p14:tracePt t="4015" x="6507163" y="2984500"/>
          <p14:tracePt t="4022" x="6318250" y="3033713"/>
          <p14:tracePt t="4030" x="6135688" y="3078163"/>
          <p14:tracePt t="4038" x="5846763" y="3148013"/>
          <p14:tracePt t="4046" x="5638800" y="3205163"/>
          <p14:tracePt t="4054" x="5337175" y="3279775"/>
          <p14:tracePt t="4062" x="5116513" y="3330575"/>
          <p14:tracePt t="4070" x="4895850" y="3387725"/>
          <p14:tracePt t="4078" x="4613275" y="3443288"/>
          <p14:tracePt t="4086" x="4405313" y="3500438"/>
          <p14:tracePt t="4094" x="4203700" y="3544888"/>
          <p14:tracePt t="4102" x="3970338" y="3600450"/>
          <p14:tracePt t="4110" x="3806825" y="3625850"/>
          <p14:tracePt t="4118" x="3624263" y="3657600"/>
          <p14:tracePt t="4125" x="3492500" y="3676650"/>
          <p14:tracePt t="4134" x="3429000" y="3683000"/>
          <p14:tracePt t="4142" x="3322638" y="3689350"/>
          <p14:tracePt t="4150" x="3252788" y="3689350"/>
          <p14:tracePt t="4158" x="3190875" y="3689350"/>
          <p14:tracePt t="4166" x="3140075" y="3695700"/>
          <p14:tracePt t="4174" x="3076575" y="3695700"/>
          <p14:tracePt t="4182" x="3027363" y="3695700"/>
          <p14:tracePt t="4190" x="2995613" y="3695700"/>
          <p14:tracePt t="4198" x="2970213" y="3695700"/>
          <p14:tracePt t="4206" x="2951163" y="3695700"/>
          <p14:tracePt t="4214" x="2932113" y="3695700"/>
          <p14:tracePt t="4223" x="2925763" y="3689350"/>
          <p14:tracePt t="4230" x="2919413" y="3683000"/>
          <p14:tracePt t="4238" x="2913063" y="3676650"/>
          <p14:tracePt t="4246" x="2913063" y="3670300"/>
          <p14:tracePt t="4254" x="2913063" y="3657600"/>
          <p14:tracePt t="4262" x="2913063" y="3644900"/>
          <p14:tracePt t="4270" x="2913063" y="3632200"/>
          <p14:tracePt t="4278" x="2913063" y="3606800"/>
          <p14:tracePt t="4287" x="2906713" y="3594100"/>
          <p14:tracePt t="4294" x="2895600" y="3576638"/>
          <p14:tracePt t="4303" x="2889250" y="3563938"/>
          <p14:tracePt t="4310" x="2876550" y="3544888"/>
          <p14:tracePt t="4318" x="2870200" y="3544888"/>
          <p14:tracePt t="4326" x="2844800" y="3525838"/>
          <p14:tracePt t="4334" x="2825750" y="3519488"/>
          <p14:tracePt t="4342" x="2800350" y="3519488"/>
          <p14:tracePt t="4350" x="2781300" y="3513138"/>
          <p14:tracePt t="4358" x="2755900" y="3506788"/>
          <p14:tracePt t="4366" x="2730500" y="3506788"/>
          <p14:tracePt t="4374" x="2693988" y="3500438"/>
          <p14:tracePt t="4383" x="2655888" y="3500438"/>
          <p14:tracePt t="4390" x="2630488" y="3500438"/>
          <p14:tracePt t="4398" x="2605088" y="3500438"/>
          <p14:tracePt t="4406" x="2579688" y="3500438"/>
          <p14:tracePt t="4414" x="2560638" y="3500438"/>
          <p14:tracePt t="4422" x="2543175" y="3500438"/>
          <p14:tracePt t="4430" x="2530475" y="3500438"/>
          <p14:tracePt t="4438" x="2524125" y="3500438"/>
          <p14:tracePt t="4446" x="2511425" y="3500438"/>
          <p14:tracePt t="4462" x="2511425" y="3494088"/>
          <p14:tracePt t="4566" x="2517775" y="3494088"/>
          <p14:tracePt t="4574" x="2524125" y="3494088"/>
          <p14:tracePt t="4582" x="2543175" y="3494088"/>
          <p14:tracePt t="4590" x="2554288" y="3500438"/>
          <p14:tracePt t="4598" x="2586038" y="3506788"/>
          <p14:tracePt t="4606" x="2605088" y="3513138"/>
          <p14:tracePt t="4614" x="2636838" y="3513138"/>
          <p14:tracePt t="4622" x="2655888" y="3513138"/>
          <p14:tracePt t="4630" x="2693988" y="3519488"/>
          <p14:tracePt t="4638" x="2749550" y="3532188"/>
          <p14:tracePt t="4646" x="2806700" y="3538538"/>
          <p14:tracePt t="4654" x="2857500" y="3538538"/>
          <p14:tracePt t="4662" x="2913063" y="3557588"/>
          <p14:tracePt t="4670" x="2976563" y="3563938"/>
          <p14:tracePt t="4678" x="3033713" y="3570288"/>
          <p14:tracePt t="4686" x="3089275" y="3570288"/>
          <p14:tracePt t="4694" x="3152775" y="3576638"/>
          <p14:tracePt t="4702" x="3209925" y="3581400"/>
          <p14:tracePt t="4710" x="3278188" y="3587750"/>
          <p14:tracePt t="4718" x="3328988" y="3587750"/>
          <p14:tracePt t="4725" x="3386138" y="3587750"/>
          <p14:tracePt t="4734" x="3454400" y="3587750"/>
          <p14:tracePt t="4742" x="3524250" y="3587750"/>
          <p14:tracePt t="4751" x="3587750" y="3587750"/>
          <p14:tracePt t="4758" x="3675063" y="3587750"/>
          <p14:tracePt t="4766" x="3738563" y="3587750"/>
          <p14:tracePt t="4774" x="3806825" y="3587750"/>
          <p14:tracePt t="4782" x="3863975" y="3587750"/>
          <p14:tracePt t="4791" x="3927475" y="3587750"/>
          <p14:tracePt t="4798" x="3983038" y="3581400"/>
          <p14:tracePt t="4807" x="4027488" y="3576638"/>
          <p14:tracePt t="4814" x="4078288" y="3563938"/>
          <p14:tracePt t="4822" x="4122738" y="3557588"/>
          <p14:tracePt t="4834" x="4165600" y="3551238"/>
          <p14:tracePt t="4842" x="4203700" y="3538538"/>
          <p14:tracePt t="4850" x="4248150" y="3525838"/>
          <p14:tracePt t="4858" x="4292600" y="3519488"/>
          <p14:tracePt t="4866" x="4322763" y="3506788"/>
          <p14:tracePt t="4874" x="4367213" y="3494088"/>
          <p14:tracePt t="4883" x="4405313" y="3487738"/>
          <p14:tracePt t="4890" x="4443413" y="3475038"/>
          <p14:tracePt t="4898" x="4475163" y="3468688"/>
          <p14:tracePt t="4906" x="4511675" y="3455988"/>
          <p14:tracePt t="4914" x="4549775" y="3443288"/>
          <p14:tracePt t="4922" x="4587875" y="3430588"/>
          <p14:tracePt t="4932" x="4613275" y="3424238"/>
          <p14:tracePt t="4938" x="4651375" y="3405188"/>
          <p14:tracePt t="4946" x="4675188" y="3398838"/>
          <p14:tracePt t="4954" x="4706938" y="3387725"/>
          <p14:tracePt t="4962" x="4732338" y="3375025"/>
          <p14:tracePt t="4970" x="4770438" y="3355975"/>
          <p14:tracePt t="4978" x="4802188" y="3336925"/>
          <p14:tracePt t="4986" x="4833938" y="3330575"/>
          <p14:tracePt t="4994" x="4851400" y="3311525"/>
          <p14:tracePt t="5002" x="4883150" y="3298825"/>
          <p14:tracePt t="5010" x="4902200" y="3273425"/>
          <p14:tracePt t="5018" x="4933950" y="3267075"/>
          <p14:tracePt t="5026" x="4953000" y="3248025"/>
          <p14:tracePt t="5034" x="4972050" y="3235325"/>
          <p14:tracePt t="5042" x="4997450" y="3222625"/>
          <p14:tracePt t="5050" x="5010150" y="3211513"/>
          <p14:tracePt t="5058" x="5027613" y="3198813"/>
          <p14:tracePt t="5066" x="5040313" y="3192463"/>
          <p14:tracePt t="5074" x="5053013" y="3173413"/>
          <p14:tracePt t="5082" x="5072063" y="3154363"/>
          <p14:tracePt t="5090" x="5078413" y="3141663"/>
          <p14:tracePt t="5098" x="5091113" y="3116263"/>
          <p14:tracePt t="5106" x="5091113" y="3109913"/>
          <p14:tracePt t="5114" x="5110163" y="3084513"/>
          <p14:tracePt t="5122" x="5116513" y="3065463"/>
          <p14:tracePt t="5130" x="5116513" y="3033713"/>
          <p14:tracePt t="5138" x="5122863" y="3016250"/>
          <p14:tracePt t="5146" x="5122863" y="2984500"/>
          <p14:tracePt t="5154" x="5122863" y="2959100"/>
          <p14:tracePt t="5162" x="5122863" y="2921000"/>
          <p14:tracePt t="5170" x="5122863" y="2889250"/>
          <p14:tracePt t="5178" x="5122863" y="2846388"/>
          <p14:tracePt t="5186" x="5110163" y="2808288"/>
          <p14:tracePt t="5194" x="5103813" y="2776538"/>
          <p14:tracePt t="5202" x="5091113" y="2732088"/>
          <p14:tracePt t="5210" x="5084763" y="2693988"/>
          <p14:tracePt t="5218" x="5072063" y="2657475"/>
          <p14:tracePt t="5226" x="5065713" y="2625725"/>
          <p14:tracePt t="5234" x="5046663" y="2593975"/>
          <p14:tracePt t="5242" x="5033963" y="2562225"/>
          <p14:tracePt t="5250" x="5010150" y="2536825"/>
          <p14:tracePt t="5257" x="4997450" y="2505075"/>
          <p14:tracePt t="5266" x="4965700" y="2474913"/>
          <p14:tracePt t="5274" x="4940300" y="2443163"/>
          <p14:tracePt t="5282" x="4908550" y="2411413"/>
          <p14:tracePt t="5290" x="4876800" y="2379663"/>
          <p14:tracePt t="5298" x="4845050" y="2360613"/>
          <p14:tracePt t="5307" x="4814888" y="2335213"/>
          <p14:tracePt t="5314" x="4789488" y="2309813"/>
          <p14:tracePt t="5322" x="4751388" y="2286000"/>
          <p14:tracePt t="5330" x="4719638" y="2266950"/>
          <p14:tracePt t="5338" x="4687888" y="2241550"/>
          <p14:tracePt t="5346" x="4651375" y="2228850"/>
          <p14:tracePt t="5354" x="4613275" y="2209800"/>
          <p14:tracePt t="5362" x="4581525" y="2197100"/>
          <p14:tracePt t="5370" x="4543425" y="2197100"/>
          <p14:tracePt t="5378" x="4498975" y="2184400"/>
          <p14:tracePt t="5386" x="4443413" y="2171700"/>
          <p14:tracePt t="5394" x="4386263" y="2159000"/>
          <p14:tracePt t="5402" x="4341813" y="2152650"/>
          <p14:tracePt t="5411" x="4286250" y="2139950"/>
          <p14:tracePt t="5418" x="4235450" y="2133600"/>
          <p14:tracePt t="5426" x="4184650" y="2127250"/>
          <p14:tracePt t="5434" x="4129088" y="2120900"/>
          <p14:tracePt t="5442" x="4071938" y="2114550"/>
          <p14:tracePt t="5450" x="4014788" y="2114550"/>
          <p14:tracePt t="5459" x="3946525" y="2109788"/>
          <p14:tracePt t="5466" x="3895725" y="2109788"/>
          <p14:tracePt t="5474" x="3838575" y="2109788"/>
          <p14:tracePt t="5482" x="3751263" y="2109788"/>
          <p14:tracePt t="5490" x="3700463" y="2109788"/>
          <p14:tracePt t="5498" x="3636963" y="2109788"/>
          <p14:tracePt t="5506" x="3587750" y="2109788"/>
          <p14:tracePt t="5514" x="3530600" y="2114550"/>
          <p14:tracePt t="5522" x="3479800" y="2120900"/>
          <p14:tracePt t="5530" x="3429000" y="2133600"/>
          <p14:tracePt t="5538" x="3386138" y="2146300"/>
          <p14:tracePt t="5546" x="3322638" y="2152650"/>
          <p14:tracePt t="5554" x="3278188" y="2165350"/>
          <p14:tracePt t="5562" x="3222625" y="2190750"/>
          <p14:tracePt t="5570" x="3159125" y="2203450"/>
          <p14:tracePt t="5578" x="3089275" y="2228850"/>
          <p14:tracePt t="5586" x="3008313" y="2254250"/>
          <p14:tracePt t="5594" x="2938463" y="2273300"/>
          <p14:tracePt t="5602" x="2870200" y="2292350"/>
          <p14:tracePt t="5610" x="2806700" y="2309813"/>
          <p14:tracePt t="5619" x="2736850" y="2335213"/>
          <p14:tracePt t="5626" x="2687638" y="2354263"/>
          <p14:tracePt t="5634" x="2643188" y="2379663"/>
          <p14:tracePt t="5642" x="2605088" y="2392363"/>
          <p14:tracePt t="5650" x="2573338" y="2417763"/>
          <p14:tracePt t="5658" x="2554288" y="2430463"/>
          <p14:tracePt t="5666" x="2530475" y="2455863"/>
          <p14:tracePt t="5674" x="2511425" y="2474913"/>
          <p14:tracePt t="5682" x="2511425" y="2492375"/>
          <p14:tracePt t="5690" x="2505075" y="2524125"/>
          <p14:tracePt t="5698" x="2498725" y="2536825"/>
          <p14:tracePt t="5706" x="2492375" y="2562225"/>
          <p14:tracePt t="5714" x="2492375" y="2581275"/>
          <p14:tracePt t="5722" x="2486025" y="2606675"/>
          <p14:tracePt t="5730" x="2486025" y="2625725"/>
          <p14:tracePt t="5738" x="2479675" y="2657475"/>
          <p14:tracePt t="5746" x="2479675" y="2681288"/>
          <p14:tracePt t="5754" x="2479675" y="2719388"/>
          <p14:tracePt t="5762" x="2479675" y="2751138"/>
          <p14:tracePt t="5771" x="2479675" y="2795588"/>
          <p14:tracePt t="5778" x="2479675" y="2846388"/>
          <p14:tracePt t="5786" x="2479675" y="2882900"/>
          <p14:tracePt t="5794" x="2479675" y="2921000"/>
          <p14:tracePt t="5803" x="2479675" y="2959100"/>
          <p14:tracePt t="5810" x="2479675" y="2990850"/>
          <p14:tracePt t="5818" x="2479675" y="3022600"/>
          <p14:tracePt t="5826" x="2492375" y="3065463"/>
          <p14:tracePt t="5834" x="2498725" y="3097213"/>
          <p14:tracePt t="5842" x="2511425" y="3135313"/>
          <p14:tracePt t="5850" x="2517775" y="3173413"/>
          <p14:tracePt t="5858" x="2536825" y="3216275"/>
          <p14:tracePt t="5866" x="2554288" y="3248025"/>
          <p14:tracePt t="5874" x="2579688" y="3292475"/>
          <p14:tracePt t="5882" x="2598738" y="3330575"/>
          <p14:tracePt t="5890" x="2624138" y="3355975"/>
          <p14:tracePt t="5898" x="2649538" y="3387725"/>
          <p14:tracePt t="5906" x="2674938" y="3417888"/>
          <p14:tracePt t="5914" x="2693988" y="3443288"/>
          <p14:tracePt t="5922" x="2725738" y="3475038"/>
          <p14:tracePt t="5930" x="2749550" y="3494088"/>
          <p14:tracePt t="5939" x="2774950" y="3506788"/>
          <p14:tracePt t="5946" x="2813050" y="3532188"/>
          <p14:tracePt t="5954" x="2844800" y="3544888"/>
          <p14:tracePt t="5962" x="2882900" y="3563938"/>
          <p14:tracePt t="5970" x="2932113" y="3581400"/>
          <p14:tracePt t="5978" x="2970213" y="3587750"/>
          <p14:tracePt t="5987" x="3027363" y="3600450"/>
          <p14:tracePt t="5994" x="3076575" y="3600450"/>
          <p14:tracePt t="6002" x="3222625" y="3606800"/>
          <p14:tracePt t="6010" x="3303588" y="3613150"/>
          <p14:tracePt t="6018" x="3417888" y="3613150"/>
          <p14:tracePt t="6026" x="3486150" y="3613150"/>
          <p14:tracePt t="6034" x="3568700" y="3613150"/>
          <p14:tracePt t="6042" x="3668713" y="3613150"/>
          <p14:tracePt t="6050" x="3763963" y="3613150"/>
          <p14:tracePt t="6058" x="3844925" y="3613150"/>
          <p14:tracePt t="6066" x="3963988" y="3613150"/>
          <p14:tracePt t="6074" x="4046538" y="3600450"/>
          <p14:tracePt t="6082" x="4129088" y="3600450"/>
          <p14:tracePt t="6090" x="4197350" y="3587750"/>
          <p14:tracePt t="6098" x="4286250" y="3576638"/>
          <p14:tracePt t="6106" x="4348163" y="3570288"/>
          <p14:tracePt t="6114" x="4418013" y="3551238"/>
          <p14:tracePt t="6122" x="4486275" y="3544888"/>
          <p14:tracePt t="6130" x="4530725" y="3538538"/>
          <p14:tracePt t="6138" x="4568825" y="3525838"/>
          <p14:tracePt t="6148" x="4594225" y="3519488"/>
          <p14:tracePt t="6154" x="4613275" y="3519488"/>
          <p14:tracePt t="6162" x="4625975" y="3519488"/>
          <p14:tracePt t="6170" x="4632325" y="3519488"/>
          <p14:tracePt t="6186" x="4638675" y="3519488"/>
          <p14:tracePt t="7727" x="4657725" y="3519488"/>
          <p14:tracePt t="7734" x="4662488" y="3519488"/>
          <p14:tracePt t="7743" x="4681538" y="3519488"/>
          <p14:tracePt t="7751" x="4706938" y="3519488"/>
          <p14:tracePt t="7758" x="4725988" y="3519488"/>
          <p14:tracePt t="7766" x="4751388" y="3519488"/>
          <p14:tracePt t="7774" x="4776788" y="3519488"/>
          <p14:tracePt t="7782" x="4808538" y="3519488"/>
          <p14:tracePt t="7790" x="4814888" y="3519488"/>
          <p14:tracePt t="7798" x="4827588" y="3519488"/>
          <p14:tracePt t="7806" x="4845050" y="3519488"/>
          <p14:tracePt t="7814" x="4851400" y="3519488"/>
          <p14:tracePt t="7822" x="4864100" y="3519488"/>
          <p14:tracePt t="7830" x="4876800" y="3519488"/>
          <p14:tracePt t="7838" x="4883150" y="3519488"/>
          <p14:tracePt t="7846" x="4889500" y="3519488"/>
          <p14:tracePt t="7854" x="4902200" y="3519488"/>
          <p14:tracePt t="7862" x="4908550" y="3519488"/>
          <p14:tracePt t="7870" x="4921250" y="3519488"/>
          <p14:tracePt t="7878" x="4927600" y="3519488"/>
          <p14:tracePt t="7886" x="4940300" y="3519488"/>
          <p14:tracePt t="7894" x="4953000" y="3519488"/>
          <p14:tracePt t="7902" x="4965700" y="3519488"/>
          <p14:tracePt t="7911" x="4984750" y="3519488"/>
          <p14:tracePt t="7918" x="4997450" y="3519488"/>
          <p14:tracePt t="7926" x="5014913" y="3519488"/>
          <p14:tracePt t="7934" x="5027613" y="3519488"/>
          <p14:tracePt t="7942" x="5046663" y="3519488"/>
          <p14:tracePt t="7950" x="5059363" y="3519488"/>
          <p14:tracePt t="7958" x="5084763" y="3519488"/>
          <p14:tracePt t="7966" x="5135563" y="3513138"/>
          <p14:tracePt t="7974" x="5173663" y="3513138"/>
          <p14:tracePt t="7982" x="5235575" y="3506788"/>
          <p14:tracePt t="7990" x="5324475" y="3500438"/>
          <p14:tracePt t="7998" x="5399088" y="3487738"/>
          <p14:tracePt t="8006" x="5475288" y="3481388"/>
          <p14:tracePt t="8015" x="5543550" y="3475038"/>
          <p14:tracePt t="8022" x="5626100" y="3475038"/>
          <p14:tracePt t="8030" x="5683250" y="3468688"/>
          <p14:tracePt t="8038" x="5745163" y="3468688"/>
          <p14:tracePt t="8046" x="5789613" y="3462338"/>
          <p14:tracePt t="8054" x="5827713" y="3462338"/>
          <p14:tracePt t="8062" x="5846763" y="3462338"/>
          <p14:tracePt t="8070" x="5865813" y="3462338"/>
          <p14:tracePt t="8078" x="5872163" y="3462338"/>
          <p14:tracePt t="8086" x="5872163" y="3455988"/>
          <p14:tracePt t="8158" x="5865813" y="3455988"/>
          <p14:tracePt t="8166" x="5859463" y="3449638"/>
          <p14:tracePt t="8174" x="5846763" y="3443288"/>
          <p14:tracePt t="8182" x="5827713" y="3436938"/>
          <p14:tracePt t="8190" x="5802313" y="3430588"/>
          <p14:tracePt t="8198" x="5770563" y="3417888"/>
          <p14:tracePt t="8206" x="5732463" y="3405188"/>
          <p14:tracePt t="8214" x="5695950" y="3387725"/>
          <p14:tracePt t="8223" x="5657850" y="3381375"/>
          <p14:tracePt t="8230" x="5626100" y="3375025"/>
          <p14:tracePt t="8238" x="5600700" y="3375025"/>
          <p14:tracePt t="8246" x="5568950" y="3368675"/>
          <p14:tracePt t="8254" x="5549900" y="3368675"/>
          <p14:tracePt t="8262" x="5532438" y="3362325"/>
          <p14:tracePt t="8270" x="5532438" y="3355975"/>
          <p14:tracePt t="8278" x="5519738" y="3355975"/>
          <p14:tracePt t="8294" x="5513388" y="3355975"/>
          <p14:tracePt t="8391" x="5538788" y="3381375"/>
          <p14:tracePt t="8398" x="5562600" y="3398838"/>
          <p14:tracePt t="8406" x="5588000" y="3417888"/>
          <p14:tracePt t="8415" x="5619750" y="3436938"/>
          <p14:tracePt t="8422" x="5645150" y="3443288"/>
          <p14:tracePt t="8430" x="5695950" y="3455988"/>
          <p14:tracePt t="8438" x="5751513" y="3481388"/>
          <p14:tracePt t="8446" x="5802313" y="3487738"/>
          <p14:tracePt t="8454" x="5872163" y="3487738"/>
          <p14:tracePt t="8462" x="5921375" y="3494088"/>
          <p14:tracePt t="8470" x="5984875" y="3494088"/>
          <p14:tracePt t="8478" x="6048375" y="3494088"/>
          <p14:tracePt t="8486" x="6110288" y="3494088"/>
          <p14:tracePt t="8494" x="6161088" y="3494088"/>
          <p14:tracePt t="8502" x="6205538" y="3494088"/>
          <p14:tracePt t="8510" x="6254750" y="3494088"/>
          <p14:tracePt t="8518" x="6311900" y="3494088"/>
          <p14:tracePt t="8526" x="6369050" y="3494088"/>
          <p14:tracePt t="8534" x="6424613" y="3487738"/>
          <p14:tracePt t="8543" x="6494463" y="3475038"/>
          <p14:tracePt t="8550" x="6551613" y="3468688"/>
          <p14:tracePt t="8558" x="6613525" y="3462338"/>
          <p14:tracePt t="8566" x="6670675" y="3449638"/>
          <p14:tracePt t="8574" x="6746875" y="3443288"/>
          <p14:tracePt t="8582" x="6815138" y="3436938"/>
          <p14:tracePt t="8590" x="6884988" y="3430588"/>
          <p14:tracePt t="8598" x="6942138" y="3424238"/>
          <p14:tracePt t="8606" x="7016750" y="3411538"/>
          <p14:tracePt t="8614" x="7080250" y="3405188"/>
          <p14:tracePt t="8622" x="7129463" y="3394075"/>
          <p14:tracePt t="8630" x="7199313" y="3387725"/>
          <p14:tracePt t="8638" x="7250113" y="3368675"/>
          <p14:tracePt t="8646" x="7294563" y="3355975"/>
          <p14:tracePt t="8654" x="7343775" y="3349625"/>
          <p14:tracePt t="8661" x="7407275" y="3336925"/>
          <p14:tracePt t="8670" x="7439025" y="3330575"/>
          <p14:tracePt t="8678" x="7481888" y="3317875"/>
          <p14:tracePt t="8686" x="7513638" y="3311525"/>
          <p14:tracePt t="8694" x="7539038" y="3298825"/>
          <p14:tracePt t="8702" x="7577138" y="3286125"/>
          <p14:tracePt t="8710" x="7621588" y="3260725"/>
          <p14:tracePt t="8718" x="7651750" y="3241675"/>
          <p14:tracePt t="8725" x="7670800" y="3228975"/>
          <p14:tracePt t="8734" x="7696200" y="3198813"/>
          <p14:tracePt t="8742" x="7715250" y="3179763"/>
          <p14:tracePt t="8751" x="7740650" y="3148013"/>
          <p14:tracePt t="8757" x="7740650" y="3128963"/>
          <p14:tracePt t="8766" x="7753350" y="3084513"/>
          <p14:tracePt t="8774" x="7759700" y="3046413"/>
          <p14:tracePt t="8782" x="7766050" y="3016250"/>
          <p14:tracePt t="8790" x="7766050" y="2971800"/>
          <p14:tracePt t="8798" x="7772400" y="2921000"/>
          <p14:tracePt t="8806" x="7778750" y="2876550"/>
          <p14:tracePt t="8814" x="7778750" y="2820988"/>
          <p14:tracePt t="8822" x="7785100" y="2757488"/>
          <p14:tracePt t="8830" x="7785100" y="2706688"/>
          <p14:tracePt t="8838" x="7785100" y="2651125"/>
          <p14:tracePt t="8846" x="7785100" y="2606675"/>
          <p14:tracePt t="8854" x="7791450" y="2555875"/>
          <p14:tracePt t="8862" x="7791450" y="2511425"/>
          <p14:tracePt t="8870" x="7791450" y="2474913"/>
          <p14:tracePt t="8878" x="7791450" y="2430463"/>
          <p14:tracePt t="8886" x="7791450" y="2386013"/>
          <p14:tracePt t="8894" x="7791450" y="2360613"/>
          <p14:tracePt t="8902" x="7785100" y="2322513"/>
          <p14:tracePt t="8910" x="7785100" y="2297113"/>
          <p14:tracePt t="8918" x="7766050" y="2273300"/>
          <p14:tracePt t="8926" x="7753350" y="2241550"/>
          <p14:tracePt t="8934" x="7740650" y="2216150"/>
          <p14:tracePt t="8942" x="7727950" y="2197100"/>
          <p14:tracePt t="8950" x="7715250" y="2178050"/>
          <p14:tracePt t="8958" x="7702550" y="2152650"/>
          <p14:tracePt t="8966" x="7689850" y="2139950"/>
          <p14:tracePt t="8974" x="7670800" y="2120900"/>
          <p14:tracePt t="8982" x="7658100" y="2114550"/>
          <p14:tracePt t="8990" x="7634288" y="2097088"/>
          <p14:tracePt t="8998" x="7615238" y="2090738"/>
          <p14:tracePt t="9006" x="7583488" y="2078038"/>
          <p14:tracePt t="9014" x="7558088" y="2065338"/>
          <p14:tracePt t="9022" x="7519988" y="2052638"/>
          <p14:tracePt t="9030" x="7488238" y="2046288"/>
          <p14:tracePt t="9038" x="7375525" y="2027238"/>
          <p14:tracePt t="9046" x="7331075" y="2014538"/>
          <p14:tracePt t="9054" x="7262813" y="1989138"/>
          <p14:tracePt t="9062" x="7205663" y="1982788"/>
          <p14:tracePt t="9070" x="7142163" y="1976438"/>
          <p14:tracePt t="9078" x="7067550" y="1970088"/>
          <p14:tracePt t="9086" x="6978650" y="1963738"/>
          <p14:tracePt t="9094" x="6904038" y="1957388"/>
          <p14:tracePt t="9102" x="6827838" y="1957388"/>
          <p14:tracePt t="9110" x="6753225" y="1957388"/>
          <p14:tracePt t="9118" x="6651625" y="1957388"/>
          <p14:tracePt t="9126" x="6557963" y="1957388"/>
          <p14:tracePt t="9134" x="6475413" y="1957388"/>
          <p14:tracePt t="9142" x="6343650" y="1976438"/>
          <p14:tracePt t="9150" x="6242050" y="1995488"/>
          <p14:tracePt t="9158" x="6161088" y="2014538"/>
          <p14:tracePt t="9166" x="6061075" y="2039938"/>
          <p14:tracePt t="9174" x="5940425" y="2065338"/>
          <p14:tracePt t="9182" x="5865813" y="2090738"/>
          <p14:tracePt t="9190" x="5795963" y="2109788"/>
          <p14:tracePt t="9198" x="5726113" y="2120900"/>
          <p14:tracePt t="9206" x="5651500" y="2146300"/>
          <p14:tracePt t="9214" x="5588000" y="2165350"/>
          <p14:tracePt t="9222" x="5538788" y="2184400"/>
          <p14:tracePt t="9230" x="5487988" y="2203450"/>
          <p14:tracePt t="9238" x="5449888" y="2222500"/>
          <p14:tracePt t="9246" x="5411788" y="2241550"/>
          <p14:tracePt t="9254" x="5373688" y="2273300"/>
          <p14:tracePt t="9262" x="5362575" y="2286000"/>
          <p14:tracePt t="9270" x="5318125" y="2309813"/>
          <p14:tracePt t="9279" x="5280025" y="2335213"/>
          <p14:tracePt t="9286" x="5248275" y="2360613"/>
          <p14:tracePt t="9294" x="5216525" y="2392363"/>
          <p14:tracePt t="9302" x="5186363" y="2424113"/>
          <p14:tracePt t="9310" x="5160963" y="2449513"/>
          <p14:tracePt t="9318" x="5135563" y="2479675"/>
          <p14:tracePt t="9326" x="5103813" y="2505075"/>
          <p14:tracePt t="9334" x="5084763" y="2543175"/>
          <p14:tracePt t="9342" x="5059363" y="2574925"/>
          <p14:tracePt t="9350" x="5040313" y="2606675"/>
          <p14:tracePt t="9358" x="5021263" y="2651125"/>
          <p14:tracePt t="9366" x="5010150" y="2687638"/>
          <p14:tracePt t="9374" x="4997450" y="2732088"/>
          <p14:tracePt t="9382" x="4991100" y="2763838"/>
          <p14:tracePt t="9390" x="4978400" y="2820988"/>
          <p14:tracePt t="9398" x="4978400" y="2857500"/>
          <p14:tracePt t="9406" x="4978400" y="2889250"/>
          <p14:tracePt t="9415" x="4978400" y="2940050"/>
          <p14:tracePt t="9422" x="4978400" y="2978150"/>
          <p14:tracePt t="9430" x="4984750" y="3033713"/>
          <p14:tracePt t="9438" x="4997450" y="3084513"/>
          <p14:tracePt t="9446" x="5021263" y="3148013"/>
          <p14:tracePt t="9454" x="5040313" y="3198813"/>
          <p14:tracePt t="9462" x="5065713" y="3248025"/>
          <p14:tracePt t="9470" x="5091113" y="3298825"/>
          <p14:tracePt t="9478" x="5122863" y="3343275"/>
          <p14:tracePt t="9487" x="5167313" y="3381375"/>
          <p14:tracePt t="9494" x="5210175" y="3430588"/>
          <p14:tracePt t="9502" x="5254625" y="3468688"/>
          <p14:tracePt t="9510" x="5299075" y="3500438"/>
          <p14:tracePt t="9518" x="5337175" y="3525838"/>
          <p14:tracePt t="9526" x="5380038" y="3544888"/>
          <p14:tracePt t="9534" x="5424488" y="3563938"/>
          <p14:tracePt t="9542" x="5468938" y="3576638"/>
          <p14:tracePt t="9550" x="5526088" y="3594100"/>
          <p14:tracePt t="9558" x="5581650" y="3600450"/>
          <p14:tracePt t="9566" x="5645150" y="3606800"/>
          <p14:tracePt t="9574" x="5715000" y="3606800"/>
          <p14:tracePt t="9582" x="5783263" y="3606800"/>
          <p14:tracePt t="9590" x="5865813" y="3606800"/>
          <p14:tracePt t="9598" x="5946775" y="3606800"/>
          <p14:tracePt t="9606" x="6061075" y="3606800"/>
          <p14:tracePt t="9614" x="6286500" y="3606800"/>
          <p14:tracePt t="9622" x="6375400" y="3606800"/>
          <p14:tracePt t="9630" x="6469063" y="3600450"/>
          <p14:tracePt t="9638" x="6551613" y="3587750"/>
          <p14:tracePt t="9646" x="6645275" y="3576638"/>
          <p14:tracePt t="9654" x="6721475" y="3563938"/>
          <p14:tracePt t="9662" x="6808788" y="3538538"/>
          <p14:tracePt t="9670" x="6859588" y="3525838"/>
          <p14:tracePt t="9678" x="6897688" y="3519488"/>
          <p14:tracePt t="9686" x="6935788" y="3500438"/>
          <p14:tracePt t="9694" x="6953250" y="3487738"/>
          <p14:tracePt t="9702" x="6965950" y="3481388"/>
          <p14:tracePt t="9710" x="6978650" y="3475038"/>
          <p14:tracePt t="9718" x="6985000" y="3468688"/>
          <p14:tracePt t="9726" x="6991350" y="3462338"/>
          <p14:tracePt t="9734" x="6991350" y="3455988"/>
          <p14:tracePt t="9742" x="6997700" y="3455988"/>
          <p14:tracePt t="9750" x="6997700" y="3449638"/>
          <p14:tracePt t="10405" x="6997700" y="3455988"/>
          <p14:tracePt t="10434" x="6997700" y="3462338"/>
          <p14:tracePt t="10797" x="6997700" y="3468688"/>
          <p14:tracePt t="10859" x="7004050" y="3475038"/>
          <p14:tracePt t="10910" x="7023100" y="3475038"/>
          <p14:tracePt t="10914" x="7029450" y="3475038"/>
          <p14:tracePt t="10922" x="7042150" y="3475038"/>
          <p14:tracePt t="10930" x="7061200" y="3475038"/>
          <p14:tracePt t="10938" x="7086600" y="3475038"/>
          <p14:tracePt t="10946" x="7112000" y="3475038"/>
          <p14:tracePt t="10954" x="7154863" y="3481388"/>
          <p14:tracePt t="10962" x="7205663" y="3481388"/>
          <p14:tracePt t="10970" x="7262813" y="3487738"/>
          <p14:tracePt t="10978" x="7331075" y="3487738"/>
          <p14:tracePt t="10987" x="7413625" y="3487738"/>
          <p14:tracePt t="10993" x="7481888" y="3487738"/>
          <p14:tracePt t="11002" x="7545388" y="3487738"/>
          <p14:tracePt t="11010" x="7602538" y="3487738"/>
          <p14:tracePt t="11018" x="7646988" y="3487738"/>
          <p14:tracePt t="11026" x="7683500" y="3487738"/>
          <p14:tracePt t="11035" x="7708900" y="3487738"/>
          <p14:tracePt t="11042" x="7715250" y="3487738"/>
          <p14:tracePt t="11050" x="7721600" y="3487738"/>
          <p14:tracePt t="11132" x="7727950" y="3487738"/>
          <p14:tracePt t="11138" x="7734300" y="3494088"/>
          <p14:tracePt t="11146" x="7740650" y="3494088"/>
          <p14:tracePt t="11154" x="7753350" y="3500438"/>
          <p14:tracePt t="11162" x="7759700" y="3506788"/>
          <p14:tracePt t="11178" x="7778750" y="3513138"/>
          <p14:tracePt t="11186" x="7847013" y="3532188"/>
          <p14:tracePt t="11194" x="7897813" y="3544888"/>
          <p14:tracePt t="11202" x="7948613" y="3544888"/>
          <p14:tracePt t="11210" x="7993063" y="3544888"/>
          <p14:tracePt t="11218" x="8042275" y="3544888"/>
          <p14:tracePt t="11226" x="8086725" y="3551238"/>
          <p14:tracePt t="11234" x="8143875" y="3551238"/>
          <p14:tracePt t="11242" x="8212138" y="3551238"/>
          <p14:tracePt t="11250" x="8262938" y="3551238"/>
          <p14:tracePt t="11258" x="8320088" y="3551238"/>
          <p14:tracePt t="11266" x="8362950" y="3551238"/>
          <p14:tracePt t="11274" x="8420100" y="3551238"/>
          <p14:tracePt t="11282" x="8470900" y="3551238"/>
          <p14:tracePt t="11290" x="8509000" y="3551238"/>
          <p14:tracePt t="11298" x="8551863" y="3551238"/>
          <p14:tracePt t="11306" x="8596313" y="3538538"/>
          <p14:tracePt t="11314" x="8621713" y="3538538"/>
          <p14:tracePt t="11322" x="8647113" y="3525838"/>
          <p14:tracePt t="11330" x="8659813" y="3525838"/>
          <p14:tracePt t="11338" x="8691563" y="3513138"/>
          <p14:tracePt t="11346" x="8704263" y="3506788"/>
          <p14:tracePt t="11354" x="8721725" y="3494088"/>
          <p14:tracePt t="11362" x="8747125" y="3475038"/>
          <p14:tracePt t="11370" x="8759825" y="3468688"/>
          <p14:tracePt t="11378" x="8772525" y="3455988"/>
          <p14:tracePt t="11386" x="8785225" y="3430588"/>
          <p14:tracePt t="11394" x="8804275" y="3405188"/>
          <p14:tracePt t="11402" x="8816975" y="3381375"/>
          <p14:tracePt t="11410" x="8836025" y="3343275"/>
          <p14:tracePt t="11418" x="8842375" y="3317875"/>
          <p14:tracePt t="11426" x="8861425" y="3279775"/>
          <p14:tracePt t="11434" x="8867775" y="3241675"/>
          <p14:tracePt t="11442" x="8880475" y="3198813"/>
          <p14:tracePt t="11450" x="8885238" y="3154363"/>
          <p14:tracePt t="11458" x="8891588" y="3116263"/>
          <p14:tracePt t="11466" x="8897938" y="3059113"/>
          <p14:tracePt t="11474" x="8897938" y="3022600"/>
          <p14:tracePt t="11482" x="8897938" y="2971800"/>
          <p14:tracePt t="11490" x="8897938" y="2927350"/>
          <p14:tracePt t="11498" x="8897938" y="2882900"/>
          <p14:tracePt t="11506" x="8885238" y="2846388"/>
          <p14:tracePt t="11514" x="8880475" y="2814638"/>
          <p14:tracePt t="11522" x="8874125" y="2776538"/>
          <p14:tracePt t="11530" x="8855075" y="2732088"/>
          <p14:tracePt t="11538" x="8842375" y="2693988"/>
          <p14:tracePt t="11546" x="8829675" y="2668588"/>
          <p14:tracePt t="11554" x="8816975" y="2632075"/>
          <p14:tracePt t="11563" x="8797925" y="2600325"/>
          <p14:tracePt t="11570" x="8772525" y="2562225"/>
          <p14:tracePt t="11578" x="8753475" y="2530475"/>
          <p14:tracePt t="11586" x="8728075" y="2505075"/>
          <p14:tracePt t="11594" x="8697913" y="2474913"/>
          <p14:tracePt t="11602" x="8672513" y="2449513"/>
          <p14:tracePt t="11610" x="8653463" y="2424113"/>
          <p14:tracePt t="11619" x="8621713" y="2405063"/>
          <p14:tracePt t="11626" x="8589963" y="2386013"/>
          <p14:tracePt t="11634" x="8570913" y="2360613"/>
          <p14:tracePt t="11642" x="8539163" y="2347913"/>
          <p14:tracePt t="11650" x="8509000" y="2335213"/>
          <p14:tracePt t="11658" x="8483600" y="2322513"/>
          <p14:tracePt t="11666" x="8458200" y="2316163"/>
          <p14:tracePt t="11675" x="8426450" y="2303463"/>
          <p14:tracePt t="11682" x="8388350" y="2292350"/>
          <p14:tracePt t="11690" x="8356600" y="2286000"/>
          <p14:tracePt t="11698" x="8320088" y="2279650"/>
          <p14:tracePt t="11706" x="8281988" y="2273300"/>
          <p14:tracePt t="11714" x="8250238" y="2273300"/>
          <p14:tracePt t="11723" x="8218488" y="2273300"/>
          <p14:tracePt t="11730" x="8180388" y="2266950"/>
          <p14:tracePt t="11738" x="8137525" y="2266950"/>
          <p14:tracePt t="11746" x="8105775" y="2266950"/>
          <p14:tracePt t="11754" x="8067675" y="2266950"/>
          <p14:tracePt t="11762" x="8035925" y="2266950"/>
          <p14:tracePt t="11770" x="7993063" y="2273300"/>
          <p14:tracePt t="11779" x="7967663" y="2279650"/>
          <p14:tracePt t="11785" x="7929563" y="2286000"/>
          <p14:tracePt t="11794" x="7891463" y="2297113"/>
          <p14:tracePt t="11802" x="7840663" y="2316163"/>
          <p14:tracePt t="11810" x="7810500" y="2335213"/>
          <p14:tracePt t="11818" x="7785100" y="2354263"/>
          <p14:tracePt t="11826" x="7753350" y="2373313"/>
          <p14:tracePt t="11835" x="7727950" y="2392363"/>
          <p14:tracePt t="11842" x="7696200" y="2417763"/>
          <p14:tracePt t="11850" x="7677150" y="2449513"/>
          <p14:tracePt t="11858" x="7651750" y="2479675"/>
          <p14:tracePt t="11866" x="7621588" y="2517775"/>
          <p14:tracePt t="11874" x="7596188" y="2562225"/>
          <p14:tracePt t="11882" x="7570788" y="2606675"/>
          <p14:tracePt t="11889" x="7545388" y="2663825"/>
          <p14:tracePt t="11898" x="7494588" y="2827338"/>
          <p14:tracePt t="11906" x="7475538" y="2889250"/>
          <p14:tracePt t="11914" x="7475538" y="2959100"/>
          <p14:tracePt t="11922" x="7475538" y="3028950"/>
          <p14:tracePt t="11930" x="7475538" y="3090863"/>
          <p14:tracePt t="11938" x="7475538" y="3154363"/>
          <p14:tracePt t="11946" x="7494588" y="3222625"/>
          <p14:tracePt t="11954" x="7507288" y="3273425"/>
          <p14:tracePt t="11962" x="7526338" y="3317875"/>
          <p14:tracePt t="11970" x="7545388" y="3355975"/>
          <p14:tracePt t="11978" x="7570788" y="3394075"/>
          <p14:tracePt t="11986" x="7577138" y="3411538"/>
          <p14:tracePt t="11993" x="7596188" y="3424238"/>
          <p14:tracePt t="12002" x="7608888" y="3436938"/>
          <p14:tracePt t="12010" x="7634288" y="3462338"/>
          <p14:tracePt t="12018" x="7651750" y="3462338"/>
          <p14:tracePt t="12026" x="7664450" y="3468688"/>
          <p14:tracePt t="12034" x="7670800" y="3475038"/>
          <p14:tracePt t="12042" x="7689850" y="3481388"/>
          <p14:tracePt t="12050" x="7708900" y="3481388"/>
          <p14:tracePt t="12058" x="7721600" y="3481388"/>
          <p14:tracePt t="12066" x="7740650" y="3481388"/>
          <p14:tracePt t="12074" x="7766050" y="3481388"/>
          <p14:tracePt t="12082" x="7778750" y="3481388"/>
          <p14:tracePt t="12090" x="7797800" y="3481388"/>
          <p14:tracePt t="12098" x="7810500" y="3481388"/>
          <p14:tracePt t="12106" x="7827963" y="3481388"/>
          <p14:tracePt t="12114" x="7847013" y="3481388"/>
          <p14:tracePt t="12122" x="7866063" y="3481388"/>
          <p14:tracePt t="12130" x="7878763" y="3475038"/>
          <p14:tracePt t="12138" x="7897813" y="3468688"/>
          <p14:tracePt t="12147" x="7916863" y="3468688"/>
          <p14:tracePt t="12154" x="7929563" y="3468688"/>
          <p14:tracePt t="12162" x="7942263" y="3468688"/>
          <p14:tracePt t="12170" x="7948613" y="3462338"/>
          <p14:tracePt t="12178" x="7954963" y="3462338"/>
          <p14:tracePt t="12210" x="7961313" y="3462338"/>
          <p14:tracePt t="12283" x="7967663" y="3462338"/>
          <p14:tracePt t="12299" x="7967663" y="3468688"/>
          <p14:tracePt t="12331" x="7967663" y="3475038"/>
          <p14:tracePt t="13718" x="7967663" y="3481388"/>
          <p14:tracePt t="13783" x="7986713" y="3487738"/>
          <p14:tracePt t="13790" x="7993063" y="3487738"/>
          <p14:tracePt t="13798" x="7999413" y="3487738"/>
          <p14:tracePt t="13806" x="8004175" y="3487738"/>
          <p14:tracePt t="13814" x="8010525" y="3487738"/>
          <p14:tracePt t="13830" x="8016875" y="3487738"/>
          <p14:tracePt t="13990" x="8029575" y="3494088"/>
          <p14:tracePt t="13998" x="8029575" y="3500438"/>
          <p14:tracePt t="14006" x="8035925" y="3506788"/>
          <p14:tracePt t="14022" x="8067675" y="3519488"/>
          <p14:tracePt t="14030" x="8086725" y="3519488"/>
          <p14:tracePt t="14037" x="8112125" y="3525838"/>
          <p14:tracePt t="14046" x="8131175" y="3525838"/>
          <p14:tracePt t="14054" x="8156575" y="3525838"/>
          <p14:tracePt t="14062" x="8180388" y="3525838"/>
          <p14:tracePt t="14070" x="8218488" y="3525838"/>
          <p14:tracePt t="14078" x="8243888" y="3525838"/>
          <p14:tracePt t="14086" x="8262938" y="3525838"/>
          <p14:tracePt t="14094" x="8288338" y="3525838"/>
          <p14:tracePt t="14102" x="8307388" y="3525838"/>
          <p14:tracePt t="14110" x="8313738" y="3525838"/>
          <p14:tracePt t="14183" x="8326438" y="3525838"/>
          <p14:tracePt t="14190" x="8326438" y="3532188"/>
          <p14:tracePt t="14198" x="8339138" y="3538538"/>
          <p14:tracePt t="14206" x="8339138" y="3544888"/>
          <p14:tracePt t="14230" x="8345488" y="3551238"/>
          <p14:tracePt t="14246" x="8345488" y="3557588"/>
          <p14:tracePt t="14254" x="8351838" y="3563938"/>
          <p14:tracePt t="14278" x="8351838" y="3570288"/>
          <p14:tracePt t="14294" x="8356600" y="3570288"/>
          <p14:tracePt t="14318" x="8356600" y="3576638"/>
          <p14:tracePt t="14326" x="8362950" y="3576638"/>
          <p14:tracePt t="14358" x="8369300" y="3576638"/>
          <p14:tracePt t="14383" x="8375650" y="3576638"/>
          <p14:tracePt t="14488" x="8382000" y="3576638"/>
          <p14:tracePt t="14502" x="8388350" y="3576638"/>
          <p14:tracePt t="14510" x="8401050" y="3576638"/>
          <p14:tracePt t="14518" x="8426450" y="3570288"/>
          <p14:tracePt t="14526" x="8445500" y="3563938"/>
          <p14:tracePt t="14534" x="8470900" y="3551238"/>
          <p14:tracePt t="14543" x="8521700" y="3538538"/>
          <p14:tracePt t="14550" x="8558213" y="3513138"/>
          <p14:tracePt t="14558" x="8615363" y="3500438"/>
          <p14:tracePt t="14566" x="8678863" y="3468688"/>
          <p14:tracePt t="14574" x="8734425" y="3443288"/>
          <p14:tracePt t="14582" x="8791575" y="3411538"/>
          <p14:tracePt t="14590" x="8855075" y="3381375"/>
          <p14:tracePt t="14598" x="8936038" y="3330575"/>
          <p14:tracePt t="14606" x="8980488" y="3292475"/>
          <p14:tracePt t="14614" x="9037638" y="3241675"/>
          <p14:tracePt t="14622" x="9080500" y="3211513"/>
          <p14:tracePt t="14630" x="9137650" y="313531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3"/>
          <p:cNvSpPr txBox="1">
            <a:spLocks noGrp="1"/>
          </p:cNvSpPr>
          <p:nvPr>
            <p:ph type="title"/>
          </p:nvPr>
        </p:nvSpPr>
        <p:spPr>
          <a:xfrm>
            <a:off x="1041847" y="2116005"/>
            <a:ext cx="48012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>
                <a:latin typeface="Garamond" panose="02020404030301010803" pitchFamily="18" charset="0"/>
              </a:rPr>
              <a:t>Data </a:t>
            </a:r>
            <a:br>
              <a:rPr lang="tr-TR" sz="4000" dirty="0">
                <a:latin typeface="Garamond" panose="02020404030301010803" pitchFamily="18" charset="0"/>
              </a:rPr>
            </a:br>
            <a:r>
              <a:rPr lang="tr-TR" sz="4000" dirty="0" err="1">
                <a:latin typeface="Garamond" panose="02020404030301010803" pitchFamily="18" charset="0"/>
              </a:rPr>
              <a:t>Visualization</a:t>
            </a:r>
            <a:endParaRPr sz="4000" dirty="0">
              <a:latin typeface="Garamond" panose="02020404030301010803" pitchFamily="18" charset="0"/>
            </a:endParaRPr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1044800" y="925650"/>
            <a:ext cx="1828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0</a:t>
            </a:r>
            <a:r>
              <a:rPr lang="tr-TR" dirty="0">
                <a:latin typeface="Garamond" panose="02020404030301010803" pitchFamily="18" charset="0"/>
              </a:rPr>
              <a:t>4</a:t>
            </a:r>
            <a:endParaRPr dirty="0">
              <a:latin typeface="Garamond" panose="02020404030301010803" pitchFamily="18" charset="0"/>
            </a:endParaRPr>
          </a:p>
        </p:txBody>
      </p:sp>
      <p:cxnSp>
        <p:nvCxnSpPr>
          <p:cNvPr id="559" name="Google Shape;559;p33"/>
          <p:cNvCxnSpPr/>
          <p:nvPr/>
        </p:nvCxnSpPr>
        <p:spPr>
          <a:xfrm>
            <a:off x="1197189" y="3577638"/>
            <a:ext cx="23961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3"/>
          <p:cNvSpPr/>
          <p:nvPr/>
        </p:nvSpPr>
        <p:spPr>
          <a:xfrm flipH="1">
            <a:off x="7872086" y="809500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1070;p49">
            <a:extLst>
              <a:ext uri="{FF2B5EF4-FFF2-40B4-BE49-F238E27FC236}">
                <a16:creationId xmlns:a16="http://schemas.microsoft.com/office/drawing/2014/main" id="{272F7CEF-6AD2-928F-8F03-D77699824D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27075" y="1021121"/>
            <a:ext cx="3228442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73;p49">
            <a:extLst>
              <a:ext uri="{FF2B5EF4-FFF2-40B4-BE49-F238E27FC236}">
                <a16:creationId xmlns:a16="http://schemas.microsoft.com/office/drawing/2014/main" id="{484CF3DC-2362-C30D-0A32-18B165FA0FB7}"/>
              </a:ext>
            </a:extLst>
          </p:cNvPr>
          <p:cNvSpPr/>
          <p:nvPr/>
        </p:nvSpPr>
        <p:spPr>
          <a:xfrm rot="605">
            <a:off x="7393166" y="2411180"/>
            <a:ext cx="397574" cy="298380"/>
          </a:xfrm>
          <a:custGeom>
            <a:avLst/>
            <a:gdLst/>
            <a:ahLst/>
            <a:cxnLst/>
            <a:rect l="l" t="t" r="r" b="b"/>
            <a:pathLst>
              <a:path w="28008" h="23780" extrusionOk="0">
                <a:moveTo>
                  <a:pt x="0" y="5058"/>
                </a:moveTo>
                <a:cubicBezTo>
                  <a:pt x="3675" y="-454"/>
                  <a:pt x="16901" y="-1484"/>
                  <a:pt x="19864" y="4441"/>
                </a:cubicBezTo>
                <a:cubicBezTo>
                  <a:pt x="22035" y="8782"/>
                  <a:pt x="22434" y="14809"/>
                  <a:pt x="19988" y="19001"/>
                </a:cubicBezTo>
                <a:cubicBezTo>
                  <a:pt x="17806" y="22742"/>
                  <a:pt x="11523" y="25009"/>
                  <a:pt x="7649" y="23072"/>
                </a:cubicBezTo>
                <a:cubicBezTo>
                  <a:pt x="3661" y="21078"/>
                  <a:pt x="1555" y="13617"/>
                  <a:pt x="4318" y="10117"/>
                </a:cubicBezTo>
                <a:cubicBezTo>
                  <a:pt x="9638" y="3377"/>
                  <a:pt x="19507" y="1210"/>
                  <a:pt x="28008" y="0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Google Shape;1074;p49">
            <a:extLst>
              <a:ext uri="{FF2B5EF4-FFF2-40B4-BE49-F238E27FC236}">
                <a16:creationId xmlns:a16="http://schemas.microsoft.com/office/drawing/2014/main" id="{04D5BD37-FB4F-D239-1AAD-26E8B9426B81}"/>
              </a:ext>
            </a:extLst>
          </p:cNvPr>
          <p:cNvSpPr/>
          <p:nvPr/>
        </p:nvSpPr>
        <p:spPr>
          <a:xfrm>
            <a:off x="6323462" y="2054718"/>
            <a:ext cx="364796" cy="334698"/>
          </a:xfrm>
          <a:custGeom>
            <a:avLst/>
            <a:gdLst/>
            <a:ahLst/>
            <a:cxnLst/>
            <a:rect l="l" t="t" r="r" b="b"/>
            <a:pathLst>
              <a:path w="21380" h="19616" extrusionOk="0">
                <a:moveTo>
                  <a:pt x="0" y="3971"/>
                </a:moveTo>
                <a:cubicBezTo>
                  <a:pt x="3318" y="-1002"/>
                  <a:pt x="15782" y="1354"/>
                  <a:pt x="17671" y="7025"/>
                </a:cubicBezTo>
                <a:cubicBezTo>
                  <a:pt x="18959" y="10894"/>
                  <a:pt x="16274" y="15820"/>
                  <a:pt x="13090" y="18369"/>
                </a:cubicBezTo>
                <a:cubicBezTo>
                  <a:pt x="10530" y="20419"/>
                  <a:pt x="5941" y="19622"/>
                  <a:pt x="3273" y="17715"/>
                </a:cubicBezTo>
                <a:cubicBezTo>
                  <a:pt x="-455" y="15051"/>
                  <a:pt x="-424" y="6953"/>
                  <a:pt x="3055" y="3971"/>
                </a:cubicBezTo>
                <a:cubicBezTo>
                  <a:pt x="7696" y="-7"/>
                  <a:pt x="18647" y="-2151"/>
                  <a:pt x="21380" y="3316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" name="Google Shape;1075;p49">
            <a:extLst>
              <a:ext uri="{FF2B5EF4-FFF2-40B4-BE49-F238E27FC236}">
                <a16:creationId xmlns:a16="http://schemas.microsoft.com/office/drawing/2014/main" id="{7C7A753C-AD85-AB7A-2E39-5B9D4BE677C3}"/>
              </a:ext>
            </a:extLst>
          </p:cNvPr>
          <p:cNvGrpSpPr/>
          <p:nvPr/>
        </p:nvGrpSpPr>
        <p:grpSpPr>
          <a:xfrm rot="-5400000">
            <a:off x="6643335" y="1621585"/>
            <a:ext cx="425080" cy="482636"/>
            <a:chOff x="7830545" y="3716589"/>
            <a:chExt cx="425080" cy="482636"/>
          </a:xfrm>
        </p:grpSpPr>
        <p:sp>
          <p:nvSpPr>
            <p:cNvPr id="8" name="Google Shape;1076;p49">
              <a:extLst>
                <a:ext uri="{FF2B5EF4-FFF2-40B4-BE49-F238E27FC236}">
                  <a16:creationId xmlns:a16="http://schemas.microsoft.com/office/drawing/2014/main" id="{BACC46FF-59A8-F07F-AEFC-040ECBB3AFD4}"/>
                </a:ext>
              </a:extLst>
            </p:cNvPr>
            <p:cNvSpPr/>
            <p:nvPr/>
          </p:nvSpPr>
          <p:spPr>
            <a:xfrm>
              <a:off x="7993775" y="3856425"/>
              <a:ext cx="261850" cy="342800"/>
            </a:xfrm>
            <a:custGeom>
              <a:avLst/>
              <a:gdLst/>
              <a:ahLst/>
              <a:cxnLst/>
              <a:rect l="l" t="t" r="r" b="b"/>
              <a:pathLst>
                <a:path w="10474" h="13712" extrusionOk="0">
                  <a:moveTo>
                    <a:pt x="10474" y="13712"/>
                  </a:moveTo>
                  <a:cubicBezTo>
                    <a:pt x="7022" y="9112"/>
                    <a:pt x="4063" y="4071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" name="Google Shape;1077;p49">
              <a:extLst>
                <a:ext uri="{FF2B5EF4-FFF2-40B4-BE49-F238E27FC236}">
                  <a16:creationId xmlns:a16="http://schemas.microsoft.com/office/drawing/2014/main" id="{B3C93BBD-697F-6631-3175-BA522011999A}"/>
                </a:ext>
              </a:extLst>
            </p:cNvPr>
            <p:cNvSpPr/>
            <p:nvPr/>
          </p:nvSpPr>
          <p:spPr>
            <a:xfrm rot="-3120190" flipH="1">
              <a:off x="7836745" y="3823089"/>
              <a:ext cx="364743" cy="193646"/>
            </a:xfrm>
            <a:custGeom>
              <a:avLst/>
              <a:gdLst/>
              <a:ahLst/>
              <a:cxnLst/>
              <a:rect l="l" t="t" r="r" b="b"/>
              <a:pathLst>
                <a:path w="65512" h="34781" extrusionOk="0">
                  <a:moveTo>
                    <a:pt x="0" y="34781"/>
                  </a:moveTo>
                  <a:cubicBezTo>
                    <a:pt x="8189" y="26592"/>
                    <a:pt x="13917" y="16255"/>
                    <a:pt x="21330" y="7358"/>
                  </a:cubicBezTo>
                  <a:cubicBezTo>
                    <a:pt x="23323" y="4966"/>
                    <a:pt x="24163" y="634"/>
                    <a:pt x="27233" y="121"/>
                  </a:cubicBezTo>
                  <a:cubicBezTo>
                    <a:pt x="33041" y="-850"/>
                    <a:pt x="35973" y="8015"/>
                    <a:pt x="40374" y="11928"/>
                  </a:cubicBezTo>
                  <a:cubicBezTo>
                    <a:pt x="48742" y="19368"/>
                    <a:pt x="58797" y="25249"/>
                    <a:pt x="65512" y="3421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" name="Google Shape;1078;p49">
            <a:extLst>
              <a:ext uri="{FF2B5EF4-FFF2-40B4-BE49-F238E27FC236}">
                <a16:creationId xmlns:a16="http://schemas.microsoft.com/office/drawing/2014/main" id="{270E25B4-A973-4F06-88F9-71C5C14215AC}"/>
              </a:ext>
            </a:extLst>
          </p:cNvPr>
          <p:cNvGrpSpPr/>
          <p:nvPr/>
        </p:nvGrpSpPr>
        <p:grpSpPr>
          <a:xfrm rot="5400000" flipH="1">
            <a:off x="5412428" y="3529585"/>
            <a:ext cx="447023" cy="852547"/>
            <a:chOff x="5365675" y="3246789"/>
            <a:chExt cx="446978" cy="852461"/>
          </a:xfrm>
        </p:grpSpPr>
        <p:sp>
          <p:nvSpPr>
            <p:cNvPr id="11" name="Google Shape;1079;p49">
              <a:extLst>
                <a:ext uri="{FF2B5EF4-FFF2-40B4-BE49-F238E27FC236}">
                  <a16:creationId xmlns:a16="http://schemas.microsoft.com/office/drawing/2014/main" id="{17DACD15-8626-FFE9-3FBD-951B892DEDF6}"/>
                </a:ext>
              </a:extLst>
            </p:cNvPr>
            <p:cNvSpPr/>
            <p:nvPr/>
          </p:nvSpPr>
          <p:spPr>
            <a:xfrm>
              <a:off x="5365675" y="3388275"/>
              <a:ext cx="277725" cy="710975"/>
            </a:xfrm>
            <a:custGeom>
              <a:avLst/>
              <a:gdLst/>
              <a:ahLst/>
              <a:cxnLst/>
              <a:rect l="l" t="t" r="r" b="b"/>
              <a:pathLst>
                <a:path w="11109" h="28439" extrusionOk="0">
                  <a:moveTo>
                    <a:pt x="0" y="28439"/>
                  </a:moveTo>
                  <a:cubicBezTo>
                    <a:pt x="0" y="18262"/>
                    <a:pt x="3913" y="7196"/>
                    <a:pt x="11109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" name="Google Shape;1080;p49">
              <a:extLst>
                <a:ext uri="{FF2B5EF4-FFF2-40B4-BE49-F238E27FC236}">
                  <a16:creationId xmlns:a16="http://schemas.microsoft.com/office/drawing/2014/main" id="{7FF445B2-9E12-C08C-A3E3-C5AC8EB50283}"/>
                </a:ext>
              </a:extLst>
            </p:cNvPr>
            <p:cNvSpPr/>
            <p:nvPr/>
          </p:nvSpPr>
          <p:spPr>
            <a:xfrm rot="2700000">
              <a:off x="5446320" y="3352853"/>
              <a:ext cx="364590" cy="155947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3" name="Google Shape;1081;p49">
            <a:extLst>
              <a:ext uri="{FF2B5EF4-FFF2-40B4-BE49-F238E27FC236}">
                <a16:creationId xmlns:a16="http://schemas.microsoft.com/office/drawing/2014/main" id="{B3EA72AC-33E0-FD0F-767E-AAB5A9D4C084}"/>
              </a:ext>
            </a:extLst>
          </p:cNvPr>
          <p:cNvGrpSpPr/>
          <p:nvPr/>
        </p:nvGrpSpPr>
        <p:grpSpPr>
          <a:xfrm>
            <a:off x="5224938" y="1358566"/>
            <a:ext cx="364809" cy="407765"/>
            <a:chOff x="7558846" y="3840998"/>
            <a:chExt cx="364809" cy="407765"/>
          </a:xfrm>
        </p:grpSpPr>
        <p:sp>
          <p:nvSpPr>
            <p:cNvPr id="14" name="Google Shape;1082;p49">
              <a:extLst>
                <a:ext uri="{FF2B5EF4-FFF2-40B4-BE49-F238E27FC236}">
                  <a16:creationId xmlns:a16="http://schemas.microsoft.com/office/drawing/2014/main" id="{1A562D33-84B5-4CFF-224D-1837F45D485B}"/>
                </a:ext>
              </a:extLst>
            </p:cNvPr>
            <p:cNvSpPr/>
            <p:nvPr/>
          </p:nvSpPr>
          <p:spPr>
            <a:xfrm>
              <a:off x="7558846" y="3917117"/>
              <a:ext cx="364809" cy="236659"/>
            </a:xfrm>
            <a:custGeom>
              <a:avLst/>
              <a:gdLst/>
              <a:ahLst/>
              <a:cxnLst/>
              <a:rect l="l" t="t" r="r" b="b"/>
              <a:pathLst>
                <a:path w="16958" h="11001" extrusionOk="0">
                  <a:moveTo>
                    <a:pt x="0" y="0"/>
                  </a:moveTo>
                  <a:cubicBezTo>
                    <a:pt x="4764" y="4764"/>
                    <a:pt x="10934" y="7982"/>
                    <a:pt x="16958" y="11001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1083;p49">
              <a:extLst>
                <a:ext uri="{FF2B5EF4-FFF2-40B4-BE49-F238E27FC236}">
                  <a16:creationId xmlns:a16="http://schemas.microsoft.com/office/drawing/2014/main" id="{CDECAAD0-164C-D096-EA54-D787F1C1937A}"/>
                </a:ext>
              </a:extLst>
            </p:cNvPr>
            <p:cNvSpPr/>
            <p:nvPr/>
          </p:nvSpPr>
          <p:spPr>
            <a:xfrm rot="713319">
              <a:off x="7631464" y="3855828"/>
              <a:ext cx="183341" cy="378106"/>
            </a:xfrm>
            <a:custGeom>
              <a:avLst/>
              <a:gdLst/>
              <a:ahLst/>
              <a:cxnLst/>
              <a:rect l="l" t="t" r="r" b="b"/>
              <a:pathLst>
                <a:path w="7334" h="15125" extrusionOk="0">
                  <a:moveTo>
                    <a:pt x="7334" y="0"/>
                  </a:moveTo>
                  <a:cubicBezTo>
                    <a:pt x="5560" y="5315"/>
                    <a:pt x="1359" y="9689"/>
                    <a:pt x="0" y="15125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6" name="Google Shape;1084;p49">
            <a:extLst>
              <a:ext uri="{FF2B5EF4-FFF2-40B4-BE49-F238E27FC236}">
                <a16:creationId xmlns:a16="http://schemas.microsoft.com/office/drawing/2014/main" id="{19383CEA-F18D-3E80-A8E8-7821D4EB48F7}"/>
              </a:ext>
            </a:extLst>
          </p:cNvPr>
          <p:cNvGrpSpPr/>
          <p:nvPr/>
        </p:nvGrpSpPr>
        <p:grpSpPr>
          <a:xfrm rot="-3299944" flipH="1">
            <a:off x="6791731" y="3038147"/>
            <a:ext cx="1445331" cy="632573"/>
            <a:chOff x="6852885" y="3452568"/>
            <a:chExt cx="1445054" cy="632452"/>
          </a:xfrm>
        </p:grpSpPr>
        <p:sp>
          <p:nvSpPr>
            <p:cNvPr id="17" name="Google Shape;1085;p49">
              <a:extLst>
                <a:ext uri="{FF2B5EF4-FFF2-40B4-BE49-F238E27FC236}">
                  <a16:creationId xmlns:a16="http://schemas.microsoft.com/office/drawing/2014/main" id="{C9DBB21C-9E64-B055-9367-EA93ED9C0686}"/>
                </a:ext>
              </a:extLst>
            </p:cNvPr>
            <p:cNvSpPr/>
            <p:nvPr/>
          </p:nvSpPr>
          <p:spPr>
            <a:xfrm>
              <a:off x="6953250" y="3483050"/>
              <a:ext cx="1149900" cy="567475"/>
            </a:xfrm>
            <a:custGeom>
              <a:avLst/>
              <a:gdLst/>
              <a:ahLst/>
              <a:cxnLst/>
              <a:rect l="l" t="t" r="r" b="b"/>
              <a:pathLst>
                <a:path w="45996" h="22699" extrusionOk="0">
                  <a:moveTo>
                    <a:pt x="0" y="16098"/>
                  </a:moveTo>
                  <a:cubicBezTo>
                    <a:pt x="8171" y="19369"/>
                    <a:pt x="17051" y="23955"/>
                    <a:pt x="25681" y="22231"/>
                  </a:cubicBezTo>
                  <a:cubicBezTo>
                    <a:pt x="35525" y="20264"/>
                    <a:pt x="45996" y="10038"/>
                    <a:pt x="45996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" name="Google Shape;1086;p49">
              <a:extLst>
                <a:ext uri="{FF2B5EF4-FFF2-40B4-BE49-F238E27FC236}">
                  <a16:creationId xmlns:a16="http://schemas.microsoft.com/office/drawing/2014/main" id="{81276D8A-EE8D-8F2A-3573-178688DEAE55}"/>
                </a:ext>
              </a:extLst>
            </p:cNvPr>
            <p:cNvSpPr/>
            <p:nvPr/>
          </p:nvSpPr>
          <p:spPr>
            <a:xfrm>
              <a:off x="7933419" y="3452568"/>
              <a:ext cx="364520" cy="155917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" name="Google Shape;1087;p49">
              <a:extLst>
                <a:ext uri="{FF2B5EF4-FFF2-40B4-BE49-F238E27FC236}">
                  <a16:creationId xmlns:a16="http://schemas.microsoft.com/office/drawing/2014/main" id="{C41406F8-4A91-A168-5D76-C4A259BBD72F}"/>
                </a:ext>
              </a:extLst>
            </p:cNvPr>
            <p:cNvSpPr/>
            <p:nvPr/>
          </p:nvSpPr>
          <p:spPr>
            <a:xfrm rot="-3599220">
              <a:off x="6829291" y="3810186"/>
              <a:ext cx="364599" cy="155950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4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965E4397-9A06-146B-6CCE-66A8CBAB7D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2778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4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72"/>
    </mc:Choice>
    <mc:Fallback xmlns="">
      <p:transition spd="slow" advTm="1647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58F8D36-5158-13FA-CF7E-615E2462B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998" y="2740946"/>
            <a:ext cx="4801200" cy="843748"/>
          </a:xfrm>
        </p:spPr>
        <p:txBody>
          <a:bodyPr/>
          <a:lstStyle/>
          <a:p>
            <a:r>
              <a:rPr lang="tr-TR" sz="4000" dirty="0">
                <a:latin typeface="Garamond" panose="02020404030301010803" pitchFamily="18" charset="0"/>
              </a:rPr>
              <a:t>Distribution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80073308-329A-D08C-76D2-56538C3524B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49998" y="1533233"/>
            <a:ext cx="2042350" cy="1371600"/>
          </a:xfrm>
        </p:spPr>
        <p:txBody>
          <a:bodyPr/>
          <a:lstStyle/>
          <a:p>
            <a:r>
              <a:rPr lang="tr-TR" dirty="0">
                <a:latin typeface="Garamond" panose="02020404030301010803" pitchFamily="18" charset="0"/>
              </a:rPr>
              <a:t>04.1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5" name="Google Shape;565;p33">
            <a:extLst>
              <a:ext uri="{FF2B5EF4-FFF2-40B4-BE49-F238E27FC236}">
                <a16:creationId xmlns:a16="http://schemas.microsoft.com/office/drawing/2014/main" id="{47260F55-8175-7BB8-BE1C-61FA5AC3C26F}"/>
              </a:ext>
            </a:extLst>
          </p:cNvPr>
          <p:cNvSpPr/>
          <p:nvPr/>
        </p:nvSpPr>
        <p:spPr>
          <a:xfrm flipH="1">
            <a:off x="7872086" y="809500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555;p33">
            <a:extLst>
              <a:ext uri="{FF2B5EF4-FFF2-40B4-BE49-F238E27FC236}">
                <a16:creationId xmlns:a16="http://schemas.microsoft.com/office/drawing/2014/main" id="{EEA774FA-B8A5-C269-9302-916CFF569E8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-1347" b="41421"/>
          <a:stretch/>
        </p:blipFill>
        <p:spPr>
          <a:xfrm flipH="1">
            <a:off x="5656128" y="959602"/>
            <a:ext cx="2136672" cy="334065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60;p33">
            <a:extLst>
              <a:ext uri="{FF2B5EF4-FFF2-40B4-BE49-F238E27FC236}">
                <a16:creationId xmlns:a16="http://schemas.microsoft.com/office/drawing/2014/main" id="{2688AA71-2577-45C5-2B9F-EB0D42933DB4}"/>
              </a:ext>
            </a:extLst>
          </p:cNvPr>
          <p:cNvSpPr/>
          <p:nvPr/>
        </p:nvSpPr>
        <p:spPr>
          <a:xfrm rot="21599395" flipH="1">
            <a:off x="6671715" y="3715971"/>
            <a:ext cx="397574" cy="298380"/>
          </a:xfrm>
          <a:custGeom>
            <a:avLst/>
            <a:gdLst/>
            <a:ahLst/>
            <a:cxnLst/>
            <a:rect l="l" t="t" r="r" b="b"/>
            <a:pathLst>
              <a:path w="28008" h="23780" extrusionOk="0">
                <a:moveTo>
                  <a:pt x="0" y="5058"/>
                </a:moveTo>
                <a:cubicBezTo>
                  <a:pt x="3675" y="-454"/>
                  <a:pt x="16901" y="-1484"/>
                  <a:pt x="19864" y="4441"/>
                </a:cubicBezTo>
                <a:cubicBezTo>
                  <a:pt x="22035" y="8782"/>
                  <a:pt x="22434" y="14809"/>
                  <a:pt x="19988" y="19001"/>
                </a:cubicBezTo>
                <a:cubicBezTo>
                  <a:pt x="17806" y="22742"/>
                  <a:pt x="11523" y="25009"/>
                  <a:pt x="7649" y="23072"/>
                </a:cubicBezTo>
                <a:cubicBezTo>
                  <a:pt x="3661" y="21078"/>
                  <a:pt x="1555" y="13617"/>
                  <a:pt x="4318" y="10117"/>
                </a:cubicBezTo>
                <a:cubicBezTo>
                  <a:pt x="9638" y="3377"/>
                  <a:pt x="19507" y="1210"/>
                  <a:pt x="28008" y="0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" name="Google Shape;561;p33">
            <a:extLst>
              <a:ext uri="{FF2B5EF4-FFF2-40B4-BE49-F238E27FC236}">
                <a16:creationId xmlns:a16="http://schemas.microsoft.com/office/drawing/2014/main" id="{9023EEE6-77D2-B0C7-EDE7-25BE23BC8791}"/>
              </a:ext>
            </a:extLst>
          </p:cNvPr>
          <p:cNvSpPr/>
          <p:nvPr/>
        </p:nvSpPr>
        <p:spPr>
          <a:xfrm flipH="1">
            <a:off x="5943171" y="2280309"/>
            <a:ext cx="364796" cy="334698"/>
          </a:xfrm>
          <a:custGeom>
            <a:avLst/>
            <a:gdLst/>
            <a:ahLst/>
            <a:cxnLst/>
            <a:rect l="l" t="t" r="r" b="b"/>
            <a:pathLst>
              <a:path w="21380" h="19616" extrusionOk="0">
                <a:moveTo>
                  <a:pt x="0" y="3971"/>
                </a:moveTo>
                <a:cubicBezTo>
                  <a:pt x="3318" y="-1002"/>
                  <a:pt x="15782" y="1354"/>
                  <a:pt x="17671" y="7025"/>
                </a:cubicBezTo>
                <a:cubicBezTo>
                  <a:pt x="18959" y="10894"/>
                  <a:pt x="16274" y="15820"/>
                  <a:pt x="13090" y="18369"/>
                </a:cubicBezTo>
                <a:cubicBezTo>
                  <a:pt x="10530" y="20419"/>
                  <a:pt x="5941" y="19622"/>
                  <a:pt x="3273" y="17715"/>
                </a:cubicBezTo>
                <a:cubicBezTo>
                  <a:pt x="-455" y="15051"/>
                  <a:pt x="-424" y="6953"/>
                  <a:pt x="3055" y="3971"/>
                </a:cubicBezTo>
                <a:cubicBezTo>
                  <a:pt x="7696" y="-7"/>
                  <a:pt x="18647" y="-2151"/>
                  <a:pt x="21380" y="3316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" name="Google Shape;562;p33">
            <a:extLst>
              <a:ext uri="{FF2B5EF4-FFF2-40B4-BE49-F238E27FC236}">
                <a16:creationId xmlns:a16="http://schemas.microsoft.com/office/drawing/2014/main" id="{C93CD5C4-36D7-0106-289E-0729CBC84F30}"/>
              </a:ext>
            </a:extLst>
          </p:cNvPr>
          <p:cNvGrpSpPr/>
          <p:nvPr/>
        </p:nvGrpSpPr>
        <p:grpSpPr>
          <a:xfrm rot="10800000">
            <a:off x="5589348" y="1517812"/>
            <a:ext cx="425080" cy="482636"/>
            <a:chOff x="7830545" y="3716589"/>
            <a:chExt cx="425080" cy="482636"/>
          </a:xfrm>
        </p:grpSpPr>
        <p:sp>
          <p:nvSpPr>
            <p:cNvPr id="11" name="Google Shape;563;p33">
              <a:extLst>
                <a:ext uri="{FF2B5EF4-FFF2-40B4-BE49-F238E27FC236}">
                  <a16:creationId xmlns:a16="http://schemas.microsoft.com/office/drawing/2014/main" id="{35C3D910-C50B-36DC-CF7A-0FC0819C6A58}"/>
                </a:ext>
              </a:extLst>
            </p:cNvPr>
            <p:cNvSpPr/>
            <p:nvPr/>
          </p:nvSpPr>
          <p:spPr>
            <a:xfrm>
              <a:off x="7993775" y="3856425"/>
              <a:ext cx="261850" cy="342800"/>
            </a:xfrm>
            <a:custGeom>
              <a:avLst/>
              <a:gdLst/>
              <a:ahLst/>
              <a:cxnLst/>
              <a:rect l="l" t="t" r="r" b="b"/>
              <a:pathLst>
                <a:path w="10474" h="13712" extrusionOk="0">
                  <a:moveTo>
                    <a:pt x="10474" y="13712"/>
                  </a:moveTo>
                  <a:cubicBezTo>
                    <a:pt x="7022" y="9112"/>
                    <a:pt x="4063" y="4071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" name="Google Shape;564;p33">
              <a:extLst>
                <a:ext uri="{FF2B5EF4-FFF2-40B4-BE49-F238E27FC236}">
                  <a16:creationId xmlns:a16="http://schemas.microsoft.com/office/drawing/2014/main" id="{56ED3FEA-5C4E-B37A-2C49-AAB790BF2220}"/>
                </a:ext>
              </a:extLst>
            </p:cNvPr>
            <p:cNvSpPr/>
            <p:nvPr/>
          </p:nvSpPr>
          <p:spPr>
            <a:xfrm rot="-3120190" flipH="1">
              <a:off x="7836745" y="3823089"/>
              <a:ext cx="364743" cy="193646"/>
            </a:xfrm>
            <a:custGeom>
              <a:avLst/>
              <a:gdLst/>
              <a:ahLst/>
              <a:cxnLst/>
              <a:rect l="l" t="t" r="r" b="b"/>
              <a:pathLst>
                <a:path w="65512" h="34781" extrusionOk="0">
                  <a:moveTo>
                    <a:pt x="0" y="34781"/>
                  </a:moveTo>
                  <a:cubicBezTo>
                    <a:pt x="8189" y="26592"/>
                    <a:pt x="13917" y="16255"/>
                    <a:pt x="21330" y="7358"/>
                  </a:cubicBezTo>
                  <a:cubicBezTo>
                    <a:pt x="23323" y="4966"/>
                    <a:pt x="24163" y="634"/>
                    <a:pt x="27233" y="121"/>
                  </a:cubicBezTo>
                  <a:cubicBezTo>
                    <a:pt x="33041" y="-850"/>
                    <a:pt x="35973" y="8015"/>
                    <a:pt x="40374" y="11928"/>
                  </a:cubicBezTo>
                  <a:cubicBezTo>
                    <a:pt x="48742" y="19368"/>
                    <a:pt x="58797" y="25249"/>
                    <a:pt x="65512" y="3421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13" name="Google Shape;559;p33">
            <a:extLst>
              <a:ext uri="{FF2B5EF4-FFF2-40B4-BE49-F238E27FC236}">
                <a16:creationId xmlns:a16="http://schemas.microsoft.com/office/drawing/2014/main" id="{FAF9340E-744F-3AF1-BFE5-66A79FF4DBCB}"/>
              </a:ext>
            </a:extLst>
          </p:cNvPr>
          <p:cNvCxnSpPr>
            <a:cxnSpLocks/>
          </p:cNvCxnSpPr>
          <p:nvPr/>
        </p:nvCxnSpPr>
        <p:spPr>
          <a:xfrm>
            <a:off x="1197189" y="3577638"/>
            <a:ext cx="23961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7C6A9104-EE71-C0F8-F493-CFB46962E3C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7532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154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5"/>
    </mc:Choice>
    <mc:Fallback xmlns="">
      <p:transition spd="slow" advTm="91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828E2A-8352-0879-2C76-859FCDD69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Garamond" panose="02020404030301010803" pitchFamily="18" charset="0"/>
              </a:rPr>
              <a:t>Distribution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8E9A4DB-B59F-6C59-DD7E-4263C942D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41" y="1378966"/>
            <a:ext cx="4160318" cy="2997962"/>
          </a:xfrm>
          <a:prstGeom prst="rect">
            <a:avLst/>
          </a:prstGeom>
        </p:spPr>
      </p:pic>
      <p:pic>
        <p:nvPicPr>
          <p:cNvPr id="6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49F0297A-0F0B-D123-12D2-3FCB7EAFD73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532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288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28"/>
    </mc:Choice>
    <mc:Fallback xmlns="">
      <p:transition spd="slow" advTm="4712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828E2A-8352-0879-2C76-859FCDD69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Garamond" panose="02020404030301010803" pitchFamily="18" charset="0"/>
              </a:rPr>
              <a:t>Distribution of data </a:t>
            </a:r>
            <a:r>
              <a:rPr lang="tr-TR" dirty="0" err="1">
                <a:latin typeface="Garamond" panose="02020404030301010803" pitchFamily="18" charset="0"/>
              </a:rPr>
              <a:t>grouped</a:t>
            </a:r>
            <a:r>
              <a:rPr lang="tr-TR" dirty="0">
                <a:latin typeface="Garamond" panose="02020404030301010803" pitchFamily="18" charset="0"/>
              </a:rPr>
              <a:t> </a:t>
            </a:r>
            <a:br>
              <a:rPr lang="tr-TR" dirty="0">
                <a:latin typeface="Garamond" panose="02020404030301010803" pitchFamily="18" charset="0"/>
              </a:rPr>
            </a:br>
            <a:r>
              <a:rPr lang="tr-TR" dirty="0" err="1">
                <a:latin typeface="Garamond" panose="02020404030301010803" pitchFamily="18" charset="0"/>
              </a:rPr>
              <a:t>by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patient</a:t>
            </a:r>
            <a:r>
              <a:rPr lang="tr-TR" dirty="0">
                <a:latin typeface="Garamond" panose="02020404030301010803" pitchFamily="18" charset="0"/>
              </a:rPr>
              <a:t> and </a:t>
            </a:r>
            <a:r>
              <a:rPr lang="tr-TR" dirty="0" err="1">
                <a:latin typeface="Garamond" panose="02020404030301010803" pitchFamily="18" charset="0"/>
              </a:rPr>
              <a:t>diagnosis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D796E3F-CB85-937C-9295-59CADA79A4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83" y="1629291"/>
            <a:ext cx="6642633" cy="3136820"/>
          </a:xfrm>
          <a:prstGeom prst="rect">
            <a:avLst/>
          </a:prstGeom>
        </p:spPr>
      </p:pic>
      <p:pic>
        <p:nvPicPr>
          <p:cNvPr id="6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17B60C97-1DF6-2784-D1A7-6BE7368D92B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532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41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81"/>
    </mc:Choice>
    <mc:Fallback xmlns="">
      <p:transition spd="slow" advTm="2288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58F8D36-5158-13FA-CF7E-615E2462B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798" y="2297250"/>
            <a:ext cx="4801200" cy="1097400"/>
          </a:xfrm>
        </p:spPr>
        <p:txBody>
          <a:bodyPr/>
          <a:lstStyle/>
          <a:p>
            <a:r>
              <a:rPr lang="tr-TR" sz="3600" dirty="0" err="1">
                <a:latin typeface="Garamond" panose="02020404030301010803" pitchFamily="18" charset="0"/>
              </a:rPr>
              <a:t>Visualization</a:t>
            </a:r>
            <a:r>
              <a:rPr lang="tr-TR" sz="3600" dirty="0">
                <a:latin typeface="Garamond" panose="02020404030301010803" pitchFamily="18" charset="0"/>
              </a:rPr>
              <a:t> of Brain MRI </a:t>
            </a:r>
            <a:r>
              <a:rPr lang="tr-TR" sz="3600" dirty="0" err="1">
                <a:latin typeface="Garamond" panose="02020404030301010803" pitchFamily="18" charset="0"/>
              </a:rPr>
              <a:t>Images</a:t>
            </a:r>
            <a:endParaRPr lang="en-US" sz="3600" dirty="0">
              <a:latin typeface="Garamond" panose="02020404030301010803" pitchFamily="18" charset="0"/>
            </a:endParaRPr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80073308-329A-D08C-76D2-56538C3524B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44798" y="1076058"/>
            <a:ext cx="2247041" cy="1371600"/>
          </a:xfrm>
        </p:spPr>
        <p:txBody>
          <a:bodyPr/>
          <a:lstStyle/>
          <a:p>
            <a:r>
              <a:rPr lang="tr-TR" dirty="0">
                <a:latin typeface="Garamond" panose="02020404030301010803" pitchFamily="18" charset="0"/>
              </a:rPr>
              <a:t>04.2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5" name="Google Shape;565;p33">
            <a:extLst>
              <a:ext uri="{FF2B5EF4-FFF2-40B4-BE49-F238E27FC236}">
                <a16:creationId xmlns:a16="http://schemas.microsoft.com/office/drawing/2014/main" id="{47260F55-8175-7BB8-BE1C-61FA5AC3C26F}"/>
              </a:ext>
            </a:extLst>
          </p:cNvPr>
          <p:cNvSpPr/>
          <p:nvPr/>
        </p:nvSpPr>
        <p:spPr>
          <a:xfrm flipH="1">
            <a:off x="7872086" y="809500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555;p33">
            <a:extLst>
              <a:ext uri="{FF2B5EF4-FFF2-40B4-BE49-F238E27FC236}">
                <a16:creationId xmlns:a16="http://schemas.microsoft.com/office/drawing/2014/main" id="{EEA774FA-B8A5-C269-9302-916CFF569E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347" b="41421"/>
          <a:stretch/>
        </p:blipFill>
        <p:spPr>
          <a:xfrm flipH="1">
            <a:off x="5656128" y="959602"/>
            <a:ext cx="2136672" cy="334065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60;p33">
            <a:extLst>
              <a:ext uri="{FF2B5EF4-FFF2-40B4-BE49-F238E27FC236}">
                <a16:creationId xmlns:a16="http://schemas.microsoft.com/office/drawing/2014/main" id="{2688AA71-2577-45C5-2B9F-EB0D42933DB4}"/>
              </a:ext>
            </a:extLst>
          </p:cNvPr>
          <p:cNvSpPr/>
          <p:nvPr/>
        </p:nvSpPr>
        <p:spPr>
          <a:xfrm rot="21599395" flipH="1">
            <a:off x="6671715" y="3715971"/>
            <a:ext cx="397574" cy="298380"/>
          </a:xfrm>
          <a:custGeom>
            <a:avLst/>
            <a:gdLst/>
            <a:ahLst/>
            <a:cxnLst/>
            <a:rect l="l" t="t" r="r" b="b"/>
            <a:pathLst>
              <a:path w="28008" h="23780" extrusionOk="0">
                <a:moveTo>
                  <a:pt x="0" y="5058"/>
                </a:moveTo>
                <a:cubicBezTo>
                  <a:pt x="3675" y="-454"/>
                  <a:pt x="16901" y="-1484"/>
                  <a:pt x="19864" y="4441"/>
                </a:cubicBezTo>
                <a:cubicBezTo>
                  <a:pt x="22035" y="8782"/>
                  <a:pt x="22434" y="14809"/>
                  <a:pt x="19988" y="19001"/>
                </a:cubicBezTo>
                <a:cubicBezTo>
                  <a:pt x="17806" y="22742"/>
                  <a:pt x="11523" y="25009"/>
                  <a:pt x="7649" y="23072"/>
                </a:cubicBezTo>
                <a:cubicBezTo>
                  <a:pt x="3661" y="21078"/>
                  <a:pt x="1555" y="13617"/>
                  <a:pt x="4318" y="10117"/>
                </a:cubicBezTo>
                <a:cubicBezTo>
                  <a:pt x="9638" y="3377"/>
                  <a:pt x="19507" y="1210"/>
                  <a:pt x="28008" y="0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" name="Google Shape;561;p33">
            <a:extLst>
              <a:ext uri="{FF2B5EF4-FFF2-40B4-BE49-F238E27FC236}">
                <a16:creationId xmlns:a16="http://schemas.microsoft.com/office/drawing/2014/main" id="{9023EEE6-77D2-B0C7-EDE7-25BE23BC8791}"/>
              </a:ext>
            </a:extLst>
          </p:cNvPr>
          <p:cNvSpPr/>
          <p:nvPr/>
        </p:nvSpPr>
        <p:spPr>
          <a:xfrm flipH="1">
            <a:off x="5943171" y="2280309"/>
            <a:ext cx="364796" cy="334698"/>
          </a:xfrm>
          <a:custGeom>
            <a:avLst/>
            <a:gdLst/>
            <a:ahLst/>
            <a:cxnLst/>
            <a:rect l="l" t="t" r="r" b="b"/>
            <a:pathLst>
              <a:path w="21380" h="19616" extrusionOk="0">
                <a:moveTo>
                  <a:pt x="0" y="3971"/>
                </a:moveTo>
                <a:cubicBezTo>
                  <a:pt x="3318" y="-1002"/>
                  <a:pt x="15782" y="1354"/>
                  <a:pt x="17671" y="7025"/>
                </a:cubicBezTo>
                <a:cubicBezTo>
                  <a:pt x="18959" y="10894"/>
                  <a:pt x="16274" y="15820"/>
                  <a:pt x="13090" y="18369"/>
                </a:cubicBezTo>
                <a:cubicBezTo>
                  <a:pt x="10530" y="20419"/>
                  <a:pt x="5941" y="19622"/>
                  <a:pt x="3273" y="17715"/>
                </a:cubicBezTo>
                <a:cubicBezTo>
                  <a:pt x="-455" y="15051"/>
                  <a:pt x="-424" y="6953"/>
                  <a:pt x="3055" y="3971"/>
                </a:cubicBezTo>
                <a:cubicBezTo>
                  <a:pt x="7696" y="-7"/>
                  <a:pt x="18647" y="-2151"/>
                  <a:pt x="21380" y="3316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0" name="Google Shape;562;p33">
            <a:extLst>
              <a:ext uri="{FF2B5EF4-FFF2-40B4-BE49-F238E27FC236}">
                <a16:creationId xmlns:a16="http://schemas.microsoft.com/office/drawing/2014/main" id="{C93CD5C4-36D7-0106-289E-0729CBC84F30}"/>
              </a:ext>
            </a:extLst>
          </p:cNvPr>
          <p:cNvGrpSpPr/>
          <p:nvPr/>
        </p:nvGrpSpPr>
        <p:grpSpPr>
          <a:xfrm rot="10800000">
            <a:off x="5589348" y="1517812"/>
            <a:ext cx="425080" cy="482636"/>
            <a:chOff x="7830545" y="3716589"/>
            <a:chExt cx="425080" cy="482636"/>
          </a:xfrm>
        </p:grpSpPr>
        <p:sp>
          <p:nvSpPr>
            <p:cNvPr id="11" name="Google Shape;563;p33">
              <a:extLst>
                <a:ext uri="{FF2B5EF4-FFF2-40B4-BE49-F238E27FC236}">
                  <a16:creationId xmlns:a16="http://schemas.microsoft.com/office/drawing/2014/main" id="{35C3D910-C50B-36DC-CF7A-0FC0819C6A58}"/>
                </a:ext>
              </a:extLst>
            </p:cNvPr>
            <p:cNvSpPr/>
            <p:nvPr/>
          </p:nvSpPr>
          <p:spPr>
            <a:xfrm>
              <a:off x="7993775" y="3856425"/>
              <a:ext cx="261850" cy="342800"/>
            </a:xfrm>
            <a:custGeom>
              <a:avLst/>
              <a:gdLst/>
              <a:ahLst/>
              <a:cxnLst/>
              <a:rect l="l" t="t" r="r" b="b"/>
              <a:pathLst>
                <a:path w="10474" h="13712" extrusionOk="0">
                  <a:moveTo>
                    <a:pt x="10474" y="13712"/>
                  </a:moveTo>
                  <a:cubicBezTo>
                    <a:pt x="7022" y="9112"/>
                    <a:pt x="4063" y="4071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" name="Google Shape;564;p33">
              <a:extLst>
                <a:ext uri="{FF2B5EF4-FFF2-40B4-BE49-F238E27FC236}">
                  <a16:creationId xmlns:a16="http://schemas.microsoft.com/office/drawing/2014/main" id="{56ED3FEA-5C4E-B37A-2C49-AAB790BF2220}"/>
                </a:ext>
              </a:extLst>
            </p:cNvPr>
            <p:cNvSpPr/>
            <p:nvPr/>
          </p:nvSpPr>
          <p:spPr>
            <a:xfrm rot="-3120190" flipH="1">
              <a:off x="7836745" y="3823089"/>
              <a:ext cx="364743" cy="193646"/>
            </a:xfrm>
            <a:custGeom>
              <a:avLst/>
              <a:gdLst/>
              <a:ahLst/>
              <a:cxnLst/>
              <a:rect l="l" t="t" r="r" b="b"/>
              <a:pathLst>
                <a:path w="65512" h="34781" extrusionOk="0">
                  <a:moveTo>
                    <a:pt x="0" y="34781"/>
                  </a:moveTo>
                  <a:cubicBezTo>
                    <a:pt x="8189" y="26592"/>
                    <a:pt x="13917" y="16255"/>
                    <a:pt x="21330" y="7358"/>
                  </a:cubicBezTo>
                  <a:cubicBezTo>
                    <a:pt x="23323" y="4966"/>
                    <a:pt x="24163" y="634"/>
                    <a:pt x="27233" y="121"/>
                  </a:cubicBezTo>
                  <a:cubicBezTo>
                    <a:pt x="33041" y="-850"/>
                    <a:pt x="35973" y="8015"/>
                    <a:pt x="40374" y="11928"/>
                  </a:cubicBezTo>
                  <a:cubicBezTo>
                    <a:pt x="48742" y="19368"/>
                    <a:pt x="58797" y="25249"/>
                    <a:pt x="65512" y="3421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13" name="Google Shape;559;p33">
            <a:extLst>
              <a:ext uri="{FF2B5EF4-FFF2-40B4-BE49-F238E27FC236}">
                <a16:creationId xmlns:a16="http://schemas.microsoft.com/office/drawing/2014/main" id="{FAF9340E-744F-3AF1-BFE5-66A79FF4DBCB}"/>
              </a:ext>
            </a:extLst>
          </p:cNvPr>
          <p:cNvCxnSpPr>
            <a:cxnSpLocks/>
          </p:cNvCxnSpPr>
          <p:nvPr/>
        </p:nvCxnSpPr>
        <p:spPr>
          <a:xfrm>
            <a:off x="1197189" y="3577638"/>
            <a:ext cx="23961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15CEE759-1170-62F5-570D-CA858A26627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532" y="-9525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364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6"/>
    </mc:Choice>
    <mc:Fallback xmlns="">
      <p:transition spd="slow" advTm="867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"/>
          <p:cNvSpPr txBox="1">
            <a:spLocks noGrp="1"/>
          </p:cNvSpPr>
          <p:nvPr>
            <p:ph type="title"/>
          </p:nvPr>
        </p:nvSpPr>
        <p:spPr>
          <a:xfrm>
            <a:off x="3627775" y="1201050"/>
            <a:ext cx="4801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dirty="0" err="1">
                <a:latin typeface="Garamond" panose="02020404030301010803" pitchFamily="18" charset="0"/>
              </a:rPr>
              <a:t>Why</a:t>
            </a:r>
            <a:r>
              <a:rPr lang="tr-TR" sz="3200" dirty="0">
                <a:latin typeface="Garamond" panose="02020404030301010803" pitchFamily="18" charset="0"/>
              </a:rPr>
              <a:t> is the hot-</a:t>
            </a:r>
            <a:r>
              <a:rPr lang="tr-TR" sz="3200" dirty="0" err="1">
                <a:latin typeface="Garamond" panose="02020404030301010803" pitchFamily="18" charset="0"/>
              </a:rPr>
              <a:t>colormap</a:t>
            </a:r>
            <a:r>
              <a:rPr lang="tr-TR" sz="3200" dirty="0">
                <a:latin typeface="Garamond" panose="02020404030301010803" pitchFamily="18" charset="0"/>
              </a:rPr>
              <a:t> </a:t>
            </a:r>
            <a:br>
              <a:rPr lang="tr-TR" sz="3200" dirty="0">
                <a:latin typeface="Garamond" panose="02020404030301010803" pitchFamily="18" charset="0"/>
              </a:rPr>
            </a:br>
            <a:r>
              <a:rPr lang="tr-TR" sz="3200" dirty="0" err="1">
                <a:latin typeface="Garamond" panose="02020404030301010803" pitchFamily="18" charset="0"/>
              </a:rPr>
              <a:t>important</a:t>
            </a:r>
            <a:r>
              <a:rPr lang="tr-TR" sz="3200" dirty="0">
                <a:latin typeface="Garamond" panose="02020404030301010803" pitchFamily="18" charset="0"/>
              </a:rPr>
              <a:t>?</a:t>
            </a: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424" name="Google Shape;424;p31"/>
          <p:cNvSpPr txBox="1">
            <a:spLocks noGrp="1"/>
          </p:cNvSpPr>
          <p:nvPr>
            <p:ph type="subTitle" idx="1"/>
          </p:nvPr>
        </p:nvSpPr>
        <p:spPr>
          <a:xfrm>
            <a:off x="3627775" y="2479354"/>
            <a:ext cx="4801200" cy="2177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tr-TR" dirty="0" err="1">
                <a:latin typeface="Garamond" panose="02020404030301010803" pitchFamily="18" charset="0"/>
              </a:rPr>
              <a:t>Highlight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different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tissue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types</a:t>
            </a:r>
            <a:r>
              <a:rPr lang="tr-TR" dirty="0">
                <a:latin typeface="Garamond" panose="02020404030301010803" pitchFamily="18" charset="0"/>
              </a:rPr>
              <a:t> in the </a:t>
            </a:r>
            <a:r>
              <a:rPr lang="tr-TR" dirty="0" err="1">
                <a:latin typeface="Garamond" panose="02020404030301010803" pitchFamily="18" charset="0"/>
              </a:rPr>
              <a:t>brain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based</a:t>
            </a:r>
            <a:r>
              <a:rPr lang="tr-TR" dirty="0">
                <a:latin typeface="Garamond" panose="02020404030301010803" pitchFamily="18" charset="0"/>
              </a:rPr>
              <a:t> on </a:t>
            </a:r>
            <a:r>
              <a:rPr lang="tr-TR" dirty="0" err="1">
                <a:latin typeface="Garamond" panose="02020404030301010803" pitchFamily="18" charset="0"/>
              </a:rPr>
              <a:t>their</a:t>
            </a:r>
            <a:r>
              <a:rPr lang="tr-TR" dirty="0">
                <a:latin typeface="Garamond" panose="02020404030301010803" pitchFamily="18" charset="0"/>
              </a:rPr>
              <a:t> MRI </a:t>
            </a:r>
            <a:r>
              <a:rPr lang="tr-TR" dirty="0" err="1">
                <a:latin typeface="Garamond" panose="02020404030301010803" pitchFamily="18" charset="0"/>
              </a:rPr>
              <a:t>intensities</a:t>
            </a:r>
            <a:endParaRPr lang="tr-TR" dirty="0">
              <a:latin typeface="Garamond" panose="02020404030301010803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tr-TR" dirty="0">
                <a:latin typeface="Garamond" panose="02020404030301010803" pitchFamily="18" charset="0"/>
              </a:rPr>
              <a:t>Low-</a:t>
            </a:r>
            <a:r>
              <a:rPr lang="tr-TR" dirty="0" err="1">
                <a:latin typeface="Garamond" panose="02020404030301010803" pitchFamily="18" charset="0"/>
              </a:rPr>
              <a:t>intesity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values</a:t>
            </a:r>
            <a:r>
              <a:rPr lang="tr-TR" dirty="0">
                <a:latin typeface="Garamond" panose="02020404030301010803" pitchFamily="18" charset="0"/>
              </a:rPr>
              <a:t> to </a:t>
            </a:r>
            <a:r>
              <a:rPr lang="tr-TR" dirty="0" err="1">
                <a:latin typeface="Garamond" panose="02020404030301010803" pitchFamily="18" charset="0"/>
              </a:rPr>
              <a:t>dark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colors</a:t>
            </a:r>
            <a:r>
              <a:rPr lang="tr-TR" dirty="0">
                <a:latin typeface="Garamond" panose="02020404030301010803" pitchFamily="18" charset="0"/>
              </a:rPr>
              <a:t> (</a:t>
            </a:r>
            <a:r>
              <a:rPr lang="tr-TR" dirty="0" err="1">
                <a:latin typeface="Garamond" panose="02020404030301010803" pitchFamily="18" charset="0"/>
              </a:rPr>
              <a:t>black</a:t>
            </a:r>
            <a:r>
              <a:rPr lang="tr-TR" dirty="0">
                <a:latin typeface="Garamond" panose="02020404030301010803" pitchFamily="18" charset="0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tr-TR" dirty="0">
                <a:latin typeface="Garamond" panose="02020404030301010803" pitchFamily="18" charset="0"/>
              </a:rPr>
              <a:t>High-</a:t>
            </a:r>
            <a:r>
              <a:rPr lang="tr-TR" dirty="0" err="1">
                <a:latin typeface="Garamond" panose="02020404030301010803" pitchFamily="18" charset="0"/>
              </a:rPr>
              <a:t>intensity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values</a:t>
            </a:r>
            <a:r>
              <a:rPr lang="tr-TR" dirty="0">
                <a:latin typeface="Garamond" panose="02020404030301010803" pitchFamily="18" charset="0"/>
              </a:rPr>
              <a:t> to </a:t>
            </a:r>
            <a:r>
              <a:rPr lang="tr-TR" dirty="0" err="1">
                <a:latin typeface="Garamond" panose="02020404030301010803" pitchFamily="18" charset="0"/>
              </a:rPr>
              <a:t>bright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colors</a:t>
            </a:r>
            <a:r>
              <a:rPr lang="tr-TR" dirty="0">
                <a:latin typeface="Garamond" panose="02020404030301010803" pitchFamily="18" charset="0"/>
              </a:rPr>
              <a:t> (</a:t>
            </a:r>
            <a:r>
              <a:rPr lang="tr-TR" dirty="0" err="1">
                <a:latin typeface="Garamond" panose="02020404030301010803" pitchFamily="18" charset="0"/>
              </a:rPr>
              <a:t>red</a:t>
            </a:r>
            <a:r>
              <a:rPr lang="tr-TR" dirty="0">
                <a:latin typeface="Garamond" panose="02020404030301010803" pitchFamily="18" charset="0"/>
              </a:rPr>
              <a:t>, </a:t>
            </a:r>
            <a:r>
              <a:rPr lang="tr-TR" dirty="0" err="1">
                <a:latin typeface="Garamond" panose="02020404030301010803" pitchFamily="18" charset="0"/>
              </a:rPr>
              <a:t>yellow</a:t>
            </a:r>
            <a:r>
              <a:rPr lang="tr-TR" dirty="0">
                <a:latin typeface="Garamond" panose="02020404030301010803" pitchFamily="18" charset="0"/>
              </a:rPr>
              <a:t>, and </a:t>
            </a:r>
            <a:r>
              <a:rPr lang="tr-TR" dirty="0" err="1">
                <a:latin typeface="Garamond" panose="02020404030301010803" pitchFamily="18" charset="0"/>
              </a:rPr>
              <a:t>white</a:t>
            </a:r>
            <a:r>
              <a:rPr lang="tr-TR" dirty="0">
                <a:latin typeface="Garamond" panose="02020404030301010803" pitchFamily="18" charset="0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tr-TR" dirty="0" err="1">
                <a:latin typeface="Garamond" panose="02020404030301010803" pitchFamily="18" charset="0"/>
              </a:rPr>
              <a:t>Distinguish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different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structures</a:t>
            </a:r>
            <a:r>
              <a:rPr lang="tr-TR" dirty="0">
                <a:latin typeface="Garamond" panose="02020404030301010803" pitchFamily="18" charset="0"/>
              </a:rPr>
              <a:t> in the </a:t>
            </a:r>
            <a:r>
              <a:rPr lang="tr-TR" dirty="0" err="1">
                <a:latin typeface="Garamond" panose="02020404030301010803" pitchFamily="18" charset="0"/>
              </a:rPr>
              <a:t>brain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such</a:t>
            </a:r>
            <a:r>
              <a:rPr lang="tr-TR" dirty="0">
                <a:latin typeface="Garamond" panose="02020404030301010803" pitchFamily="18" charset="0"/>
              </a:rPr>
              <a:t> as </a:t>
            </a:r>
            <a:r>
              <a:rPr lang="tr-TR" dirty="0" err="1">
                <a:latin typeface="Garamond" panose="02020404030301010803" pitchFamily="18" charset="0"/>
              </a:rPr>
              <a:t>grey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matter</a:t>
            </a:r>
            <a:r>
              <a:rPr lang="tr-TR" dirty="0">
                <a:latin typeface="Garamond" panose="02020404030301010803" pitchFamily="18" charset="0"/>
              </a:rPr>
              <a:t>, and </a:t>
            </a:r>
            <a:r>
              <a:rPr lang="tr-TR" dirty="0" err="1">
                <a:latin typeface="Garamond" panose="02020404030301010803" pitchFamily="18" charset="0"/>
              </a:rPr>
              <a:t>white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matter</a:t>
            </a:r>
            <a:r>
              <a:rPr lang="tr-TR" dirty="0">
                <a:latin typeface="Garamond" panose="02020404030301010803" pitchFamily="18" charset="0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tr-TR" dirty="0" err="1">
                <a:latin typeface="Garamond" panose="02020404030301010803" pitchFamily="18" charset="0"/>
              </a:rPr>
              <a:t>Differentiating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between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healthy</a:t>
            </a:r>
            <a:r>
              <a:rPr lang="tr-TR" dirty="0">
                <a:latin typeface="Garamond" panose="02020404030301010803" pitchFamily="18" charset="0"/>
              </a:rPr>
              <a:t> and </a:t>
            </a:r>
            <a:r>
              <a:rPr lang="tr-TR" dirty="0" err="1">
                <a:latin typeface="Garamond" panose="02020404030301010803" pitchFamily="18" charset="0"/>
              </a:rPr>
              <a:t>abnormal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tissue</a:t>
            </a:r>
            <a:r>
              <a:rPr lang="tr-TR" dirty="0">
                <a:latin typeface="Garamond" panose="02020404030301010803" pitchFamily="18" charset="0"/>
              </a:rPr>
              <a:t>, </a:t>
            </a:r>
            <a:r>
              <a:rPr lang="tr-TR" dirty="0" err="1">
                <a:latin typeface="Garamond" panose="02020404030301010803" pitchFamily="18" charset="0"/>
              </a:rPr>
              <a:t>such</a:t>
            </a:r>
            <a:r>
              <a:rPr lang="tr-TR" dirty="0">
                <a:latin typeface="Garamond" panose="02020404030301010803" pitchFamily="18" charset="0"/>
              </a:rPr>
              <a:t> as </a:t>
            </a:r>
            <a:r>
              <a:rPr lang="tr-TR" dirty="0" err="1">
                <a:latin typeface="Garamond" panose="02020404030301010803" pitchFamily="18" charset="0"/>
              </a:rPr>
              <a:t>tumors</a:t>
            </a:r>
            <a:r>
              <a:rPr lang="tr-TR" dirty="0">
                <a:latin typeface="Garamond" panose="02020404030301010803" pitchFamily="18" charset="0"/>
              </a:rPr>
              <a:t>.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425" name="Google Shape;425;p31"/>
          <p:cNvCxnSpPr/>
          <p:nvPr/>
        </p:nvCxnSpPr>
        <p:spPr>
          <a:xfrm>
            <a:off x="3733114" y="2298446"/>
            <a:ext cx="23961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6" name="Google Shape;426;p31"/>
          <p:cNvPicPr preferRelativeResize="0"/>
          <p:nvPr/>
        </p:nvPicPr>
        <p:blipFill rotWithShape="1">
          <a:blip r:embed="rId3">
            <a:alphaModFix/>
          </a:blip>
          <a:srcRect t="89" b="79"/>
          <a:stretch/>
        </p:blipFill>
        <p:spPr>
          <a:xfrm>
            <a:off x="1446119" y="720089"/>
            <a:ext cx="1415490" cy="370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31"/>
          <p:cNvGrpSpPr/>
          <p:nvPr/>
        </p:nvGrpSpPr>
        <p:grpSpPr>
          <a:xfrm rot="10800000">
            <a:off x="1284479" y="788774"/>
            <a:ext cx="425080" cy="482636"/>
            <a:chOff x="7830545" y="3716589"/>
            <a:chExt cx="425080" cy="482636"/>
          </a:xfrm>
        </p:grpSpPr>
        <p:sp>
          <p:nvSpPr>
            <p:cNvPr id="428" name="Google Shape;428;p31"/>
            <p:cNvSpPr/>
            <p:nvPr/>
          </p:nvSpPr>
          <p:spPr>
            <a:xfrm>
              <a:off x="7993775" y="3856425"/>
              <a:ext cx="261850" cy="342800"/>
            </a:xfrm>
            <a:custGeom>
              <a:avLst/>
              <a:gdLst/>
              <a:ahLst/>
              <a:cxnLst/>
              <a:rect l="l" t="t" r="r" b="b"/>
              <a:pathLst>
                <a:path w="10474" h="13712" extrusionOk="0">
                  <a:moveTo>
                    <a:pt x="10474" y="13712"/>
                  </a:moveTo>
                  <a:cubicBezTo>
                    <a:pt x="7022" y="9112"/>
                    <a:pt x="4063" y="4071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9" name="Google Shape;429;p31"/>
            <p:cNvSpPr/>
            <p:nvPr/>
          </p:nvSpPr>
          <p:spPr>
            <a:xfrm rot="-3120190" flipH="1">
              <a:off x="7836745" y="3823089"/>
              <a:ext cx="364743" cy="193646"/>
            </a:xfrm>
            <a:custGeom>
              <a:avLst/>
              <a:gdLst/>
              <a:ahLst/>
              <a:cxnLst/>
              <a:rect l="l" t="t" r="r" b="b"/>
              <a:pathLst>
                <a:path w="65512" h="34781" extrusionOk="0">
                  <a:moveTo>
                    <a:pt x="0" y="34781"/>
                  </a:moveTo>
                  <a:cubicBezTo>
                    <a:pt x="8189" y="26592"/>
                    <a:pt x="13917" y="16255"/>
                    <a:pt x="21330" y="7358"/>
                  </a:cubicBezTo>
                  <a:cubicBezTo>
                    <a:pt x="23323" y="4966"/>
                    <a:pt x="24163" y="634"/>
                    <a:pt x="27233" y="121"/>
                  </a:cubicBezTo>
                  <a:cubicBezTo>
                    <a:pt x="33041" y="-850"/>
                    <a:pt x="35973" y="8015"/>
                    <a:pt x="40374" y="11928"/>
                  </a:cubicBezTo>
                  <a:cubicBezTo>
                    <a:pt x="48742" y="19368"/>
                    <a:pt x="58797" y="25249"/>
                    <a:pt x="65512" y="3421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30" name="Google Shape;430;p31"/>
          <p:cNvSpPr/>
          <p:nvPr/>
        </p:nvSpPr>
        <p:spPr>
          <a:xfrm>
            <a:off x="2108096" y="1490902"/>
            <a:ext cx="364796" cy="334698"/>
          </a:xfrm>
          <a:custGeom>
            <a:avLst/>
            <a:gdLst/>
            <a:ahLst/>
            <a:cxnLst/>
            <a:rect l="l" t="t" r="r" b="b"/>
            <a:pathLst>
              <a:path w="21380" h="19616" extrusionOk="0">
                <a:moveTo>
                  <a:pt x="0" y="3971"/>
                </a:moveTo>
                <a:cubicBezTo>
                  <a:pt x="3318" y="-1002"/>
                  <a:pt x="15782" y="1354"/>
                  <a:pt x="17671" y="7025"/>
                </a:cubicBezTo>
                <a:cubicBezTo>
                  <a:pt x="18959" y="10894"/>
                  <a:pt x="16274" y="15820"/>
                  <a:pt x="13090" y="18369"/>
                </a:cubicBezTo>
                <a:cubicBezTo>
                  <a:pt x="10530" y="20419"/>
                  <a:pt x="5941" y="19622"/>
                  <a:pt x="3273" y="17715"/>
                </a:cubicBezTo>
                <a:cubicBezTo>
                  <a:pt x="-455" y="15051"/>
                  <a:pt x="-424" y="6953"/>
                  <a:pt x="3055" y="3971"/>
                </a:cubicBezTo>
                <a:cubicBezTo>
                  <a:pt x="7696" y="-7"/>
                  <a:pt x="18647" y="-2151"/>
                  <a:pt x="21380" y="3316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1" name="Google Shape;431;p31"/>
          <p:cNvSpPr/>
          <p:nvPr/>
        </p:nvSpPr>
        <p:spPr>
          <a:xfrm rot="5400605">
            <a:off x="2614596" y="2418401"/>
            <a:ext cx="397574" cy="298380"/>
          </a:xfrm>
          <a:custGeom>
            <a:avLst/>
            <a:gdLst/>
            <a:ahLst/>
            <a:cxnLst/>
            <a:rect l="l" t="t" r="r" b="b"/>
            <a:pathLst>
              <a:path w="28008" h="23780" extrusionOk="0">
                <a:moveTo>
                  <a:pt x="0" y="5058"/>
                </a:moveTo>
                <a:cubicBezTo>
                  <a:pt x="3675" y="-454"/>
                  <a:pt x="16901" y="-1484"/>
                  <a:pt x="19864" y="4441"/>
                </a:cubicBezTo>
                <a:cubicBezTo>
                  <a:pt x="22035" y="8782"/>
                  <a:pt x="22434" y="14809"/>
                  <a:pt x="19988" y="19001"/>
                </a:cubicBezTo>
                <a:cubicBezTo>
                  <a:pt x="17806" y="22742"/>
                  <a:pt x="11523" y="25009"/>
                  <a:pt x="7649" y="23072"/>
                </a:cubicBezTo>
                <a:cubicBezTo>
                  <a:pt x="3661" y="21078"/>
                  <a:pt x="1555" y="13617"/>
                  <a:pt x="4318" y="10117"/>
                </a:cubicBezTo>
                <a:cubicBezTo>
                  <a:pt x="9638" y="3377"/>
                  <a:pt x="19507" y="1210"/>
                  <a:pt x="28008" y="0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2" name="Google Shape;432;p31"/>
          <p:cNvSpPr/>
          <p:nvPr/>
        </p:nvSpPr>
        <p:spPr>
          <a:xfrm flipH="1">
            <a:off x="7872086" y="809500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1"/>
          <p:cNvGrpSpPr/>
          <p:nvPr/>
        </p:nvGrpSpPr>
        <p:grpSpPr>
          <a:xfrm>
            <a:off x="1633346" y="3451398"/>
            <a:ext cx="364809" cy="407765"/>
            <a:chOff x="7558846" y="3840998"/>
            <a:chExt cx="364809" cy="407765"/>
          </a:xfrm>
        </p:grpSpPr>
        <p:sp>
          <p:nvSpPr>
            <p:cNvPr id="434" name="Google Shape;434;p31"/>
            <p:cNvSpPr/>
            <p:nvPr/>
          </p:nvSpPr>
          <p:spPr>
            <a:xfrm>
              <a:off x="7558846" y="3917117"/>
              <a:ext cx="364809" cy="236659"/>
            </a:xfrm>
            <a:custGeom>
              <a:avLst/>
              <a:gdLst/>
              <a:ahLst/>
              <a:cxnLst/>
              <a:rect l="l" t="t" r="r" b="b"/>
              <a:pathLst>
                <a:path w="16958" h="11001" extrusionOk="0">
                  <a:moveTo>
                    <a:pt x="0" y="0"/>
                  </a:moveTo>
                  <a:cubicBezTo>
                    <a:pt x="4764" y="4764"/>
                    <a:pt x="10934" y="7982"/>
                    <a:pt x="16958" y="11001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5" name="Google Shape;435;p31"/>
            <p:cNvSpPr/>
            <p:nvPr/>
          </p:nvSpPr>
          <p:spPr>
            <a:xfrm rot="713319">
              <a:off x="7631464" y="3855828"/>
              <a:ext cx="183341" cy="378106"/>
            </a:xfrm>
            <a:custGeom>
              <a:avLst/>
              <a:gdLst/>
              <a:ahLst/>
              <a:cxnLst/>
              <a:rect l="l" t="t" r="r" b="b"/>
              <a:pathLst>
                <a:path w="7334" h="15125" extrusionOk="0">
                  <a:moveTo>
                    <a:pt x="7334" y="0"/>
                  </a:moveTo>
                  <a:cubicBezTo>
                    <a:pt x="5560" y="5315"/>
                    <a:pt x="1359" y="9689"/>
                    <a:pt x="0" y="15125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4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49D9D872-C3D4-5F42-34C5-9708146EDF4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532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40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32"/>
    </mc:Choice>
    <mc:Fallback xmlns="">
      <p:transition spd="slow" advTm="4733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155AD83-9882-206D-B820-2F751BE812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533" y="1166686"/>
            <a:ext cx="4038934" cy="3599425"/>
          </a:xfrm>
          <a:prstGeom prst="rect">
            <a:avLst/>
          </a:prstGeom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11D6B2D8-9FAB-820C-58D4-FBF39927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800" y="486232"/>
            <a:ext cx="7384200" cy="548700"/>
          </a:xfrm>
        </p:spPr>
        <p:txBody>
          <a:bodyPr/>
          <a:lstStyle/>
          <a:p>
            <a:r>
              <a:rPr lang="tr-TR" sz="2000" dirty="0">
                <a:latin typeface="Garamond" panose="02020404030301010803" pitchFamily="18" charset="0"/>
              </a:rPr>
              <a:t>Low-Grade Glioma on Brain MRI </a:t>
            </a:r>
            <a:r>
              <a:rPr lang="tr-TR" sz="2000" dirty="0" err="1">
                <a:latin typeface="Garamond" panose="02020404030301010803" pitchFamily="18" charset="0"/>
              </a:rPr>
              <a:t>Images</a:t>
            </a:r>
            <a:r>
              <a:rPr lang="tr-TR" sz="2000" dirty="0">
                <a:latin typeface="Garamond" panose="02020404030301010803" pitchFamily="18" charset="0"/>
              </a:rPr>
              <a:t> </a:t>
            </a:r>
            <a:br>
              <a:rPr lang="tr-TR" sz="2000" dirty="0">
                <a:latin typeface="Garamond" panose="02020404030301010803" pitchFamily="18" charset="0"/>
              </a:rPr>
            </a:br>
            <a:r>
              <a:rPr lang="tr-TR" sz="2000" dirty="0" err="1">
                <a:latin typeface="Garamond" panose="02020404030301010803" pitchFamily="18" charset="0"/>
              </a:rPr>
              <a:t>with</a:t>
            </a:r>
            <a:r>
              <a:rPr lang="tr-TR" sz="2000" dirty="0">
                <a:latin typeface="Garamond" panose="02020404030301010803" pitchFamily="18" charset="0"/>
              </a:rPr>
              <a:t> </a:t>
            </a:r>
            <a:r>
              <a:rPr lang="tr-TR" sz="2000" dirty="0" err="1">
                <a:latin typeface="Garamond" panose="02020404030301010803" pitchFamily="18" charset="0"/>
              </a:rPr>
              <a:t>original</a:t>
            </a:r>
            <a:r>
              <a:rPr lang="tr-TR" sz="2000" dirty="0">
                <a:latin typeface="Garamond" panose="02020404030301010803" pitchFamily="18" charset="0"/>
              </a:rPr>
              <a:t> </a:t>
            </a:r>
            <a:r>
              <a:rPr lang="tr-TR" sz="2000" dirty="0" err="1">
                <a:latin typeface="Garamond" panose="02020404030301010803" pitchFamily="18" charset="0"/>
              </a:rPr>
              <a:t>color</a:t>
            </a:r>
            <a:r>
              <a:rPr lang="tr-TR" sz="2000" dirty="0">
                <a:latin typeface="Garamond" panose="02020404030301010803" pitchFamily="18" charset="0"/>
              </a:rPr>
              <a:t> and hot </a:t>
            </a:r>
            <a:r>
              <a:rPr lang="tr-TR" sz="2000" dirty="0" err="1">
                <a:latin typeface="Garamond" panose="02020404030301010803" pitchFamily="18" charset="0"/>
              </a:rPr>
              <a:t>colormap</a:t>
            </a:r>
            <a:endParaRPr lang="en-US" sz="2000" dirty="0">
              <a:latin typeface="Garamond" panose="02020404030301010803" pitchFamily="18" charset="0"/>
            </a:endParaRPr>
          </a:p>
        </p:txBody>
      </p:sp>
      <p:pic>
        <p:nvPicPr>
          <p:cNvPr id="3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75B27C36-14BF-8C18-C879-153002A6383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532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399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34"/>
    </mc:Choice>
    <mc:Fallback xmlns="">
      <p:transition spd="slow" advTm="47634"/>
    </mc:Fallback>
  </mc:AlternateContent>
  <p:extLst>
    <p:ext uri="{3A86A75C-4F4B-4683-9AE1-C65F6400EC91}">
      <p14:laserTraceLst xmlns:p14="http://schemas.microsoft.com/office/powerpoint/2010/main">
        <p14:tracePtLst>
          <p14:tracePt t="28148" x="9050338" y="2103438"/>
          <p14:tracePt t="28155" x="8709025" y="2078038"/>
          <p14:tracePt t="28163" x="8432800" y="2078038"/>
          <p14:tracePt t="28171" x="8137525" y="2058988"/>
          <p14:tracePt t="28179" x="7878763" y="2033588"/>
          <p14:tracePt t="28187" x="7615238" y="1995488"/>
          <p14:tracePt t="28195" x="7419975" y="1989138"/>
          <p14:tracePt t="28204" x="7262813" y="1976438"/>
          <p14:tracePt t="28211" x="7086600" y="1957388"/>
          <p14:tracePt t="28219" x="6959600" y="1951038"/>
          <p14:tracePt t="28227" x="6846888" y="1931988"/>
          <p14:tracePt t="28235" x="6740525" y="1927225"/>
          <p14:tracePt t="28243" x="6594475" y="1908175"/>
          <p14:tracePt t="28252" x="6500813" y="1901825"/>
          <p14:tracePt t="28259" x="6407150" y="1895475"/>
          <p14:tracePt t="28267" x="6324600" y="1889125"/>
          <p14:tracePt t="28275" x="6230938" y="1882775"/>
          <p14:tracePt t="28284" x="6167438" y="1876425"/>
          <p14:tracePt t="28291" x="6103938" y="1870075"/>
          <p14:tracePt t="28303" x="6054725" y="1857375"/>
          <p14:tracePt t="28311" x="5984875" y="1844675"/>
          <p14:tracePt t="28319" x="5946775" y="1844675"/>
          <p14:tracePt t="28327" x="5895975" y="1844675"/>
          <p14:tracePt t="28336" x="5827713" y="1844675"/>
          <p14:tracePt t="28343" x="5789613" y="1844675"/>
          <p14:tracePt t="28351" x="5751513" y="1844675"/>
          <p14:tracePt t="28360" x="5726113" y="1844675"/>
          <p14:tracePt t="28368" x="5695950" y="1844675"/>
          <p14:tracePt t="28375" x="5676900" y="1851025"/>
          <p14:tracePt t="28384" x="5645150" y="1851025"/>
          <p14:tracePt t="28391" x="5613400" y="1857375"/>
          <p14:tracePt t="28399" x="5594350" y="1863725"/>
          <p14:tracePt t="28407" x="5568950" y="1863725"/>
          <p14:tracePt t="28415" x="5549900" y="1863725"/>
          <p14:tracePt t="28424" x="5526088" y="1870075"/>
          <p14:tracePt t="28432" x="5494338" y="1870075"/>
          <p14:tracePt t="28440" x="5456238" y="1870075"/>
          <p14:tracePt t="28447" x="5430838" y="1870075"/>
          <p14:tracePt t="28455" x="5405438" y="1870075"/>
          <p14:tracePt t="28463" x="5380038" y="1870075"/>
          <p14:tracePt t="28472" x="5356225" y="1870075"/>
          <p14:tracePt t="28479" x="5337175" y="1870075"/>
          <p14:tracePt t="28488" x="5311775" y="1870075"/>
          <p14:tracePt t="28496" x="5292725" y="1870075"/>
          <p14:tracePt t="28503" x="5280025" y="1870075"/>
          <p14:tracePt t="28511" x="5267325" y="1863725"/>
          <p14:tracePt t="28519" x="5248275" y="1857375"/>
          <p14:tracePt t="28527" x="5229225" y="1857375"/>
          <p14:tracePt t="28535" x="5216525" y="1857375"/>
          <p14:tracePt t="28544" x="5197475" y="1851025"/>
          <p14:tracePt t="28552" x="5186363" y="1851025"/>
          <p14:tracePt t="28559" x="5167313" y="1844675"/>
          <p14:tracePt t="28568" x="5154613" y="1844675"/>
          <p14:tracePt t="28575" x="5148263" y="1838325"/>
          <p14:tracePt t="28583" x="5135563" y="1838325"/>
          <p14:tracePt t="28592" x="5122863" y="1838325"/>
          <p14:tracePt t="28600" x="5116513" y="1825625"/>
          <p14:tracePt t="28607" x="5103813" y="1825625"/>
          <p14:tracePt t="28616" x="5084763" y="1825625"/>
          <p14:tracePt t="28624" x="5072063" y="1825625"/>
          <p14:tracePt t="28631" x="5059363" y="1825625"/>
          <p14:tracePt t="28639" x="5046663" y="1819275"/>
          <p14:tracePt t="28648" x="5033963" y="1819275"/>
          <p14:tracePt t="28656" x="5027613" y="1812925"/>
          <p14:tracePt t="28663" x="5014913" y="1812925"/>
          <p14:tracePt t="28671" x="5003800" y="1812925"/>
          <p14:tracePt t="28680" x="4997450" y="1812925"/>
          <p14:tracePt t="28688" x="4984750" y="1812925"/>
          <p14:tracePt t="28695" x="4978400" y="1812925"/>
          <p14:tracePt t="28712" x="4972050" y="1812925"/>
          <p14:tracePt t="28744" x="4965700" y="1812925"/>
          <p14:tracePt t="28768" x="4959350" y="1819275"/>
          <p14:tracePt t="28776" x="4959350" y="1825625"/>
          <p14:tracePt t="28791" x="4959350" y="1838325"/>
          <p14:tracePt t="28799" x="4959350" y="1844675"/>
          <p14:tracePt t="28808" x="4959350" y="1851025"/>
          <p14:tracePt t="28815" x="4959350" y="1863725"/>
          <p14:tracePt t="28824" x="4959350" y="1870075"/>
          <p14:tracePt t="28831" x="4959350" y="1882775"/>
          <p14:tracePt t="28839" x="4959350" y="1895475"/>
          <p14:tracePt t="28847" x="4959350" y="1908175"/>
          <p14:tracePt t="28864" x="4959350" y="1920875"/>
          <p14:tracePt t="28871" x="4965700" y="1931988"/>
          <p14:tracePt t="28879" x="4965700" y="1938338"/>
          <p14:tracePt t="28887" x="4978400" y="1944688"/>
          <p14:tracePt t="28896" x="4978400" y="1957388"/>
          <p14:tracePt t="28903" x="4984750" y="1957388"/>
          <p14:tracePt t="28912" x="4991100" y="1957388"/>
          <p14:tracePt t="28919" x="4991100" y="1963738"/>
          <p14:tracePt t="28927" x="4997450" y="1963738"/>
          <p14:tracePt t="28954" x="5003800" y="1970088"/>
          <p14:tracePt t="28959" x="5010150" y="1970088"/>
          <p14:tracePt t="28968" x="5014913" y="1970088"/>
          <p14:tracePt t="28976" x="5021263" y="1970088"/>
          <p14:tracePt t="28984" x="5027613" y="1970088"/>
          <p14:tracePt t="28992" x="5033963" y="1970088"/>
          <p14:tracePt t="29040" x="5040313" y="1970088"/>
          <p14:tracePt t="29072" x="5046663" y="1963738"/>
          <p14:tracePt t="29088" x="5053013" y="1963738"/>
          <p14:tracePt t="29096" x="5053013" y="1957388"/>
          <p14:tracePt t="29103" x="5059363" y="1951038"/>
          <p14:tracePt t="29111" x="5059363" y="1944688"/>
          <p14:tracePt t="29128" x="5059363" y="1938338"/>
          <p14:tracePt t="29136" x="5059363" y="1931988"/>
          <p14:tracePt t="29144" x="5059363" y="1927225"/>
          <p14:tracePt t="29151" x="5065713" y="1920875"/>
          <p14:tracePt t="29160" x="5065713" y="1914525"/>
          <p14:tracePt t="29167" x="5065713" y="1908175"/>
          <p14:tracePt t="29176" x="5072063" y="1895475"/>
          <p14:tracePt t="29184" x="5072063" y="1889125"/>
          <p14:tracePt t="29191" x="5072063" y="1876425"/>
          <p14:tracePt t="29199" x="5072063" y="1870075"/>
          <p14:tracePt t="29207" x="5072063" y="1863725"/>
          <p14:tracePt t="29215" x="5072063" y="1857375"/>
          <p14:tracePt t="29224" x="5072063" y="1851025"/>
          <p14:tracePt t="29232" x="5072063" y="1831975"/>
          <p14:tracePt t="29247" x="5072063" y="1825625"/>
          <p14:tracePt t="29255" x="5072063" y="1812925"/>
          <p14:tracePt t="29263" x="5072063" y="1806575"/>
          <p14:tracePt t="29271" x="5072063" y="1800225"/>
          <p14:tracePt t="29280" x="5072063" y="1793875"/>
          <p14:tracePt t="29288" x="5072063" y="1787525"/>
          <p14:tracePt t="29296" x="5065713" y="1781175"/>
          <p14:tracePt t="29303" x="5065713" y="1774825"/>
          <p14:tracePt t="29311" x="5065713" y="1768475"/>
          <p14:tracePt t="29328" x="5059363" y="1762125"/>
          <p14:tracePt t="29336" x="5053013" y="1749425"/>
          <p14:tracePt t="29352" x="5053013" y="1738313"/>
          <p14:tracePt t="29359" x="5053013" y="1731963"/>
          <p14:tracePt t="29367" x="5053013" y="1725613"/>
          <p14:tracePt t="29375" x="5046663" y="1725613"/>
          <p14:tracePt t="29391" x="5040313" y="1719263"/>
          <p14:tracePt t="29408" x="5033963" y="1712913"/>
          <p14:tracePt t="29488" x="5027613" y="1712913"/>
          <p14:tracePt t="29504" x="5021263" y="1712913"/>
          <p14:tracePt t="29520" x="5014913" y="1712913"/>
          <p14:tracePt t="29544" x="5010150" y="1712913"/>
          <p14:tracePt t="29560" x="5003800" y="1712913"/>
          <p14:tracePt t="29568" x="5003800" y="1719263"/>
          <p14:tracePt t="29600" x="4997450" y="1719263"/>
          <p14:tracePt t="29615" x="4991100" y="1719263"/>
          <p14:tracePt t="29624" x="4991100" y="1725613"/>
          <p14:tracePt t="29631" x="4984750" y="1731963"/>
          <p14:tracePt t="29656" x="4978400" y="1738313"/>
          <p14:tracePt t="29679" x="4972050" y="1738313"/>
          <p14:tracePt t="29696" x="4965700" y="1744663"/>
          <p14:tracePt t="29719" x="4965700" y="1749425"/>
          <p14:tracePt t="29728" x="4965700" y="1755775"/>
          <p14:tracePt t="29735" x="4959350" y="1768475"/>
          <p14:tracePt t="29743" x="4959350" y="1781175"/>
          <p14:tracePt t="29753" x="4959350" y="1787525"/>
          <p14:tracePt t="29767" x="4959350" y="1793875"/>
          <p14:tracePt t="29776" x="4959350" y="1800225"/>
          <p14:tracePt t="29792" x="4959350" y="1806575"/>
          <p14:tracePt t="29857" x="4959350" y="1812925"/>
          <p14:tracePt t="29888" x="4959350" y="1819275"/>
          <p14:tracePt t="29896" x="4959350" y="1825625"/>
          <p14:tracePt t="29920" x="4959350" y="1831975"/>
          <p14:tracePt t="29952" x="4959350" y="1838325"/>
          <p14:tracePt t="29960" x="4959350" y="1844675"/>
          <p14:tracePt t="29968" x="4959350" y="1851025"/>
          <p14:tracePt t="29983" x="4965700" y="1851025"/>
          <p14:tracePt t="30000" x="4972050" y="1857375"/>
          <p14:tracePt t="30032" x="4978400" y="1863725"/>
          <p14:tracePt t="30039" x="4978400" y="1870075"/>
          <p14:tracePt t="30056" x="4984750" y="1876425"/>
          <p14:tracePt t="30080" x="4991100" y="1876425"/>
          <p14:tracePt t="30087" x="4997450" y="1876425"/>
          <p14:tracePt t="30096" x="4997450" y="1882775"/>
          <p14:tracePt t="30103" x="5003800" y="1882775"/>
          <p14:tracePt t="30120" x="5010150" y="1882775"/>
          <p14:tracePt t="30135" x="5014913" y="1882775"/>
          <p14:tracePt t="30143" x="5021263" y="1882775"/>
          <p14:tracePt t="30152" x="5027613" y="1882775"/>
          <p14:tracePt t="30159" x="5033963" y="1882775"/>
          <p14:tracePt t="30167" x="5040313" y="1882775"/>
          <p14:tracePt t="30183" x="5046663" y="1882775"/>
          <p14:tracePt t="30200" x="5053013" y="1882775"/>
          <p14:tracePt t="30207" x="5059363" y="1882775"/>
          <p14:tracePt t="30217" x="5065713" y="1882775"/>
          <p14:tracePt t="30231" x="5072063" y="1882775"/>
          <p14:tracePt t="30256" x="5078413" y="1882775"/>
          <p14:tracePt t="30271" x="5084763" y="1876425"/>
          <p14:tracePt t="30281" x="5091113" y="1876425"/>
          <p14:tracePt t="30287" x="5091113" y="1870075"/>
          <p14:tracePt t="30295" x="5097463" y="1863725"/>
          <p14:tracePt t="30312" x="5097463" y="1857375"/>
          <p14:tracePt t="30320" x="5103813" y="1857375"/>
          <p14:tracePt t="30336" x="5103813" y="1851025"/>
          <p14:tracePt t="30351" x="5103813" y="1844675"/>
          <p14:tracePt t="30360" x="5103813" y="1838325"/>
          <p14:tracePt t="30376" x="5103813" y="1831975"/>
          <p14:tracePt t="30384" x="5097463" y="1812925"/>
          <p14:tracePt t="30391" x="5097463" y="1806575"/>
          <p14:tracePt t="30399" x="5097463" y="1800225"/>
          <p14:tracePt t="30407" x="5091113" y="1787525"/>
          <p14:tracePt t="30424" x="5084763" y="1781175"/>
          <p14:tracePt t="30431" x="5078413" y="1774825"/>
          <p14:tracePt t="30440" x="5078413" y="1768475"/>
          <p14:tracePt t="30448" x="5072063" y="1768475"/>
          <p14:tracePt t="30455" x="5072063" y="1762125"/>
          <p14:tracePt t="30464" x="5072063" y="1755775"/>
          <p14:tracePt t="30480" x="5072063" y="1749425"/>
          <p14:tracePt t="30496" x="5065713" y="1744663"/>
          <p14:tracePt t="30503" x="5059363" y="1738313"/>
          <p14:tracePt t="30528" x="5053013" y="1738313"/>
          <p14:tracePt t="30536" x="5053013" y="1725613"/>
          <p14:tracePt t="30544" x="5046663" y="1725613"/>
          <p14:tracePt t="30559" x="5033963" y="1725613"/>
          <p14:tracePt t="30576" x="5021263" y="1725613"/>
          <p14:tracePt t="30584" x="5021263" y="1719263"/>
          <p14:tracePt t="30592" x="5014913" y="1719263"/>
          <p14:tracePt t="30608" x="5010150" y="1719263"/>
          <p14:tracePt t="30616" x="5003800" y="1719263"/>
          <p14:tracePt t="30624" x="4984750" y="1719263"/>
          <p14:tracePt t="30631" x="4978400" y="1719263"/>
          <p14:tracePt t="30641" x="4972050" y="1719263"/>
          <p14:tracePt t="30648" x="4959350" y="1725613"/>
          <p14:tracePt t="30655" x="4959350" y="1731963"/>
          <p14:tracePt t="30663" x="4946650" y="1738313"/>
          <p14:tracePt t="30680" x="4933950" y="1738313"/>
          <p14:tracePt t="30688" x="4927600" y="1744663"/>
          <p14:tracePt t="30695" x="4927600" y="1749425"/>
          <p14:tracePt t="30719" x="4921250" y="1749425"/>
          <p14:tracePt t="30744" x="4914900" y="1755775"/>
          <p14:tracePt t="30768" x="4908550" y="1762125"/>
          <p14:tracePt t="30784" x="4908550" y="1768475"/>
          <p14:tracePt t="30799" x="4902200" y="1768475"/>
          <p14:tracePt t="30815" x="4902200" y="1774825"/>
          <p14:tracePt t="30831" x="4902200" y="1781175"/>
          <p14:tracePt t="30839" x="4902200" y="1787525"/>
          <p14:tracePt t="30856" x="4902200" y="1793875"/>
          <p14:tracePt t="30880" x="4902200" y="1800225"/>
          <p14:tracePt t="30905" x="4902200" y="1806575"/>
          <p14:tracePt t="30919" x="4908550" y="1812925"/>
          <p14:tracePt t="30927" x="4908550" y="1819275"/>
          <p14:tracePt t="30935" x="4908550" y="1825625"/>
          <p14:tracePt t="30948" x="4914900" y="1825625"/>
          <p14:tracePt t="30964" x="4921250" y="1831975"/>
          <p14:tracePt t="30971" x="4921250" y="1838325"/>
          <p14:tracePt t="30979" x="4927600" y="1838325"/>
          <p14:tracePt t="30988" x="4927600" y="1844675"/>
          <p14:tracePt t="30995" x="4933950" y="1844675"/>
          <p14:tracePt t="31004" x="4933950" y="1851025"/>
          <p14:tracePt t="31011" x="4940300" y="1851025"/>
          <p14:tracePt t="31019" x="4946650" y="1851025"/>
          <p14:tracePt t="31035" x="4953000" y="1851025"/>
          <p14:tracePt t="31044" x="4953000" y="1857375"/>
          <p14:tracePt t="31051" x="4959350" y="1857375"/>
          <p14:tracePt t="31060" x="4965700" y="1863725"/>
          <p14:tracePt t="31068" x="4972050" y="1863725"/>
          <p14:tracePt t="31083" x="4978400" y="1863725"/>
          <p14:tracePt t="31092" x="4991100" y="1863725"/>
          <p14:tracePt t="31108" x="4997450" y="1863725"/>
          <p14:tracePt t="31115" x="5003800" y="1863725"/>
          <p14:tracePt t="31123" x="5010150" y="1863725"/>
          <p14:tracePt t="31140" x="5014913" y="1863725"/>
          <p14:tracePt t="31156" x="5021263" y="1863725"/>
          <p14:tracePt t="31164" x="5027613" y="1863725"/>
          <p14:tracePt t="31179" x="5033963" y="1863725"/>
          <p14:tracePt t="31188" x="5040313" y="1863725"/>
          <p14:tracePt t="31204" x="5046663" y="1863725"/>
          <p14:tracePt t="31212" x="5053013" y="1863725"/>
          <p14:tracePt t="31228" x="5059363" y="1863725"/>
          <p14:tracePt t="31243" x="5065713" y="1863725"/>
          <p14:tracePt t="31252" x="5065713" y="1857375"/>
          <p14:tracePt t="31284" x="5072063" y="1857375"/>
          <p14:tracePt t="31300" x="5078413" y="1857375"/>
          <p14:tracePt t="31316" x="5078413" y="1851025"/>
          <p14:tracePt t="31332" x="5084763" y="1851025"/>
          <p14:tracePt t="31364" x="5084763" y="1844675"/>
          <p14:tracePt t="31400" x="5091113" y="1838325"/>
          <p14:tracePt t="31446" x="5091113" y="1831975"/>
          <p14:tracePt t="31459" x="5091113" y="1825625"/>
          <p14:tracePt t="31492" x="5091113" y="1819275"/>
          <p14:tracePt t="31508" x="5091113" y="1812925"/>
          <p14:tracePt t="31533" x="5091113" y="1806575"/>
          <p14:tracePt t="31539" x="5091113" y="1800225"/>
          <p14:tracePt t="31563" x="5084763" y="1793875"/>
          <p14:tracePt t="31579" x="5084763" y="1787525"/>
          <p14:tracePt t="31587" x="5078413" y="1787525"/>
          <p14:tracePt t="31596" x="5078413" y="1781175"/>
          <p14:tracePt t="31603" x="5072063" y="1774825"/>
          <p14:tracePt t="31627" x="5072063" y="1768475"/>
          <p14:tracePt t="31643" x="5065713" y="1762125"/>
          <p14:tracePt t="31660" x="5059363" y="1755775"/>
          <p14:tracePt t="31667" x="5046663" y="1749425"/>
          <p14:tracePt t="31692" x="5033963" y="1749425"/>
          <p14:tracePt t="31707" x="5027613" y="1749425"/>
          <p14:tracePt t="31715" x="5014913" y="1749425"/>
          <p14:tracePt t="31724" x="5010150" y="1749425"/>
          <p14:tracePt t="31732" x="5003800" y="1749425"/>
          <p14:tracePt t="31748" x="4997450" y="1749425"/>
          <p14:tracePt t="31763" x="4991100" y="1749425"/>
          <p14:tracePt t="31781" x="4984750" y="1749425"/>
          <p14:tracePt t="31787" x="4978400" y="1749425"/>
          <p14:tracePt t="31820" x="4972050" y="1749425"/>
          <p14:tracePt t="31844" x="4965700" y="1749425"/>
          <p14:tracePt t="31867" x="4959350" y="1749425"/>
          <p14:tracePt t="31884" x="4953000" y="1749425"/>
          <p14:tracePt t="31891" x="4953000" y="1755775"/>
          <p14:tracePt t="31899" x="4953000" y="1762125"/>
          <p14:tracePt t="31916" x="4946650" y="1762125"/>
          <p14:tracePt t="31932" x="4946650" y="1768475"/>
          <p14:tracePt t="31965" x="4940300" y="1781175"/>
          <p14:tracePt t="31980" x="4940300" y="1787525"/>
          <p14:tracePt t="31996" x="4940300" y="1793875"/>
          <p14:tracePt t="32003" x="4940300" y="1800225"/>
          <p14:tracePt t="32011" x="4940300" y="1806575"/>
          <p14:tracePt t="32028" x="4940300" y="1812925"/>
          <p14:tracePt t="32051" x="4940300" y="1825625"/>
          <p14:tracePt t="32067" x="4946650" y="1825625"/>
          <p14:tracePt t="32075" x="4946650" y="1831975"/>
          <p14:tracePt t="32092" x="4953000" y="1838325"/>
          <p14:tracePt t="32108" x="4959350" y="1844675"/>
          <p14:tracePt t="32124" x="4965700" y="1844675"/>
          <p14:tracePt t="32139" x="4965700" y="1851025"/>
          <p14:tracePt t="32148" x="4972050" y="1851025"/>
          <p14:tracePt t="32155" x="4978400" y="1851025"/>
          <p14:tracePt t="32180" x="4984750" y="1851025"/>
          <p14:tracePt t="32188" x="4991100" y="1857375"/>
          <p14:tracePt t="32204" x="4997450" y="1857375"/>
          <p14:tracePt t="32211" x="5003800" y="1857375"/>
          <p14:tracePt t="32227" x="5010150" y="1857375"/>
          <p14:tracePt t="32243" x="5014913" y="1857375"/>
          <p14:tracePt t="32252" x="5021263" y="1857375"/>
          <p14:tracePt t="32259" x="5027613" y="1857375"/>
          <p14:tracePt t="32267" x="5033963" y="1857375"/>
          <p14:tracePt t="32283" x="5040313" y="1857375"/>
          <p14:tracePt t="32291" x="5046663" y="1851025"/>
          <p14:tracePt t="32299" x="5053013" y="1851025"/>
          <p14:tracePt t="32332" x="5059363" y="1844675"/>
          <p14:tracePt t="34440" x="5053013" y="1908175"/>
          <p14:tracePt t="34455" x="5053013" y="1914525"/>
          <p14:tracePt t="34465" x="5053013" y="1927225"/>
          <p14:tracePt t="34471" x="5046663" y="1931988"/>
          <p14:tracePt t="34481" x="5046663" y="1944688"/>
          <p14:tracePt t="34488" x="5046663" y="1951038"/>
          <p14:tracePt t="34496" x="5046663" y="1957388"/>
          <p14:tracePt t="34503" x="5046663" y="1976438"/>
          <p14:tracePt t="34519" x="5046663" y="1989138"/>
          <p14:tracePt t="34527" x="5046663" y="2001838"/>
          <p14:tracePt t="34535" x="5046663" y="2014538"/>
          <p14:tracePt t="34544" x="5040313" y="2027238"/>
          <p14:tracePt t="34552" x="5040313" y="2039938"/>
          <p14:tracePt t="34560" x="5040313" y="2046288"/>
          <p14:tracePt t="34567" x="5040313" y="2052638"/>
          <p14:tracePt t="34575" x="5040313" y="2071688"/>
          <p14:tracePt t="34583" x="5040313" y="2078038"/>
          <p14:tracePt t="34592" x="5040313" y="2090738"/>
          <p14:tracePt t="34599" x="5040313" y="2097088"/>
          <p14:tracePt t="34607" x="5040313" y="2109788"/>
          <p14:tracePt t="34615" x="5040313" y="2127250"/>
          <p14:tracePt t="34624" x="5040313" y="2133600"/>
          <p14:tracePt t="34631" x="5040313" y="2139950"/>
          <p14:tracePt t="34639" x="5040313" y="2159000"/>
          <p14:tracePt t="34648" x="5040313" y="2165350"/>
          <p14:tracePt t="34655" x="5040313" y="2184400"/>
          <p14:tracePt t="34663" x="5040313" y="2197100"/>
          <p14:tracePt t="34671" x="5040313" y="2209800"/>
          <p14:tracePt t="34680" x="5040313" y="2216150"/>
          <p14:tracePt t="34688" x="5040313" y="2222500"/>
          <p14:tracePt t="34696" x="5040313" y="2241550"/>
          <p14:tracePt t="34704" x="5040313" y="2247900"/>
          <p14:tracePt t="34711" x="5040313" y="2260600"/>
          <p14:tracePt t="34719" x="5040313" y="2266950"/>
          <p14:tracePt t="34728" x="5040313" y="2286000"/>
          <p14:tracePt t="34735" x="5040313" y="2297113"/>
          <p14:tracePt t="34743" x="5040313" y="2309813"/>
          <p14:tracePt t="34752" x="5040313" y="2322513"/>
          <p14:tracePt t="34759" x="5040313" y="2341563"/>
          <p14:tracePt t="34768" x="5040313" y="2354263"/>
          <p14:tracePt t="34775" x="5040313" y="2360613"/>
          <p14:tracePt t="34783" x="5040313" y="2373313"/>
          <p14:tracePt t="34791" x="5040313" y="2386013"/>
          <p14:tracePt t="34799" x="5040313" y="2398713"/>
          <p14:tracePt t="34815" x="5040313" y="2417763"/>
          <p14:tracePt t="34823" x="5040313" y="2424113"/>
          <p14:tracePt t="34832" x="5040313" y="2436813"/>
          <p14:tracePt t="34839" x="5040313" y="2443163"/>
          <p14:tracePt t="34847" x="5040313" y="2462213"/>
          <p14:tracePt t="34856" x="5040313" y="2479675"/>
          <p14:tracePt t="34863" x="5040313" y="2492375"/>
          <p14:tracePt t="34872" x="5040313" y="2505075"/>
          <p14:tracePt t="34879" x="5040313" y="2517775"/>
          <p14:tracePt t="34888" x="5040313" y="2524125"/>
          <p14:tracePt t="34895" x="5040313" y="2543175"/>
          <p14:tracePt t="34903" x="5040313" y="2555875"/>
          <p14:tracePt t="34912" x="5040313" y="2574925"/>
          <p14:tracePt t="34919" x="5040313" y="2593975"/>
          <p14:tracePt t="34927" x="5040313" y="2606675"/>
          <p14:tracePt t="34935" x="5040313" y="2625725"/>
          <p14:tracePt t="34943" x="5040313" y="2638425"/>
          <p14:tracePt t="34952" x="5040313" y="2651125"/>
          <p14:tracePt t="34960" x="5040313" y="2663825"/>
          <p14:tracePt t="34968" x="5033963" y="2681288"/>
          <p14:tracePt t="34975" x="5033963" y="2693988"/>
          <p14:tracePt t="34984" x="5027613" y="2713038"/>
          <p14:tracePt t="34991" x="5027613" y="2725738"/>
          <p14:tracePt t="34999" x="5027613" y="2732088"/>
          <p14:tracePt t="35007" x="5014913" y="2738438"/>
          <p14:tracePt t="35017" x="5014913" y="2751138"/>
          <p14:tracePt t="35024" x="5010150" y="2757488"/>
          <p14:tracePt t="35031" x="5010150" y="2763838"/>
          <p14:tracePt t="35040" x="5010150" y="2770188"/>
          <p14:tracePt t="35080" x="5003800" y="2770188"/>
          <p14:tracePt t="35096" x="4997450" y="2763838"/>
          <p14:tracePt t="35103" x="4991100" y="2744788"/>
          <p14:tracePt t="35111" x="4984750" y="2732088"/>
          <p14:tracePt t="35120" x="4972050" y="2713038"/>
          <p14:tracePt t="35127" x="4965700" y="2700338"/>
          <p14:tracePt t="35135" x="4965700" y="2687638"/>
          <p14:tracePt t="35143" x="4959350" y="2687638"/>
          <p14:tracePt t="35151" x="4959350" y="2674938"/>
          <p14:tracePt t="35160" x="4953000" y="2663825"/>
          <p14:tracePt t="35167" x="4953000" y="2651125"/>
          <p14:tracePt t="35176" x="4953000" y="2632075"/>
          <p14:tracePt t="35183" x="4953000" y="2619375"/>
          <p14:tracePt t="35191" x="4953000" y="2606675"/>
          <p14:tracePt t="35199" x="4953000" y="2593975"/>
          <p14:tracePt t="35207" x="4953000" y="2581275"/>
          <p14:tracePt t="35216" x="4953000" y="2568575"/>
          <p14:tracePt t="35224" x="4953000" y="2555875"/>
          <p14:tracePt t="35232" x="4953000" y="2549525"/>
          <p14:tracePt t="35239" x="4953000" y="2536825"/>
          <p14:tracePt t="35247" x="4953000" y="2530475"/>
          <p14:tracePt t="35255" x="4959350" y="2524125"/>
          <p14:tracePt t="35263" x="4959350" y="2517775"/>
          <p14:tracePt t="35280" x="4959350" y="2511425"/>
          <p14:tracePt t="35295" x="4959350" y="2505075"/>
          <p14:tracePt t="35337" x="4959350" y="2498725"/>
          <p14:tracePt t="35368" x="4959350" y="2492375"/>
          <p14:tracePt t="35376" x="4959350" y="2486025"/>
          <p14:tracePt t="35392" x="4959350" y="2479675"/>
          <p14:tracePt t="35416" x="4959350" y="2474913"/>
          <p14:tracePt t="35443" x="4959350" y="2468563"/>
          <p14:tracePt t="35465" x="4959350" y="2462213"/>
          <p14:tracePt t="35560" x="4965700" y="2462213"/>
          <p14:tracePt t="35576" x="4965700" y="2468563"/>
          <p14:tracePt t="35592" x="4972050" y="2474913"/>
          <p14:tracePt t="35608" x="4972050" y="2479675"/>
          <p14:tracePt t="35640" x="4972050" y="2486025"/>
          <p14:tracePt t="35655" x="4978400" y="2486025"/>
          <p14:tracePt t="35663" x="4984750" y="2486025"/>
          <p14:tracePt t="35688" x="4984750" y="2492375"/>
          <p14:tracePt t="35768" x="4991100" y="2492375"/>
          <p14:tracePt t="35816" x="4997450" y="2492375"/>
          <p14:tracePt t="35832" x="4997450" y="2486025"/>
          <p14:tracePt t="35881" x="5003800" y="2479675"/>
          <p14:tracePt t="35895" x="5010150" y="2479675"/>
          <p14:tracePt t="35904" x="5010150" y="2474913"/>
          <p14:tracePt t="35912" x="5014913" y="2468563"/>
          <p14:tracePt t="35919" x="5014913" y="2462213"/>
          <p14:tracePt t="35936" x="5021263" y="2455863"/>
          <p14:tracePt t="35952" x="5027613" y="2449513"/>
          <p14:tracePt t="35961" x="5027613" y="2443163"/>
          <p14:tracePt t="35975" x="5027613" y="2436813"/>
          <p14:tracePt t="35983" x="5033963" y="2436813"/>
          <p14:tracePt t="36009" x="5033963" y="2430463"/>
          <p14:tracePt t="36024" x="5033963" y="2424113"/>
          <p14:tracePt t="36031" x="5033963" y="2417763"/>
          <p14:tracePt t="36039" x="5033963" y="2411413"/>
          <p14:tracePt t="36047" x="5033963" y="2405063"/>
          <p14:tracePt t="36056" x="5033963" y="2398713"/>
          <p14:tracePt t="36064" x="5033963" y="2392363"/>
          <p14:tracePt t="36079" x="5033963" y="2379663"/>
          <p14:tracePt t="36089" x="5033963" y="2373313"/>
          <p14:tracePt t="36107" x="5033963" y="2360613"/>
          <p14:tracePt t="36116" x="5033963" y="2354263"/>
          <p14:tracePt t="36124" x="5033963" y="2347913"/>
          <p14:tracePt t="36132" x="5027613" y="2335213"/>
          <p14:tracePt t="36149" x="5027613" y="2328863"/>
          <p14:tracePt t="36155" x="5021263" y="2316163"/>
          <p14:tracePt t="36164" x="5014913" y="2309813"/>
          <p14:tracePt t="36172" x="5014913" y="2297113"/>
          <p14:tracePt t="36179" x="5014913" y="2292350"/>
          <p14:tracePt t="36187" x="5003800" y="2286000"/>
          <p14:tracePt t="36195" x="5003800" y="2273300"/>
          <p14:tracePt t="36204" x="4997450" y="2273300"/>
          <p14:tracePt t="36211" x="4991100" y="2266950"/>
          <p14:tracePt t="36219" x="4984750" y="2254250"/>
          <p14:tracePt t="36235" x="4978400" y="2247900"/>
          <p14:tracePt t="36243" x="4978400" y="2241550"/>
          <p14:tracePt t="36252" x="4972050" y="2241550"/>
          <p14:tracePt t="36259" x="4972050" y="2235200"/>
          <p14:tracePt t="36283" x="4965700" y="2235200"/>
          <p14:tracePt t="36291" x="4959350" y="2235200"/>
          <p14:tracePt t="36316" x="4953000" y="2235200"/>
          <p14:tracePt t="36323" x="4946650" y="2235200"/>
          <p14:tracePt t="36332" x="4940300" y="2235200"/>
          <p14:tracePt t="36339" x="4933950" y="2235200"/>
          <p14:tracePt t="36356" x="4927600" y="2235200"/>
          <p14:tracePt t="36363" x="4921250" y="2235200"/>
          <p14:tracePt t="36371" x="4914900" y="2235200"/>
          <p14:tracePt t="36396" x="4908550" y="2235200"/>
          <p14:tracePt t="36403" x="4902200" y="2235200"/>
          <p14:tracePt t="36412" x="4895850" y="2241550"/>
          <p14:tracePt t="36419" x="4889500" y="2247900"/>
          <p14:tracePt t="36435" x="4883150" y="2254250"/>
          <p14:tracePt t="36443" x="4876800" y="2254250"/>
          <p14:tracePt t="36461" x="4870450" y="2266950"/>
          <p14:tracePt t="36468" x="4864100" y="2266950"/>
          <p14:tracePt t="36475" x="4857750" y="2273300"/>
          <p14:tracePt t="36492" x="4857750" y="2279650"/>
          <p14:tracePt t="36499" x="4851400" y="2286000"/>
          <p14:tracePt t="36508" x="4851400" y="2292350"/>
          <p14:tracePt t="36516" x="4851400" y="2297113"/>
          <p14:tracePt t="36524" x="4851400" y="2303463"/>
          <p14:tracePt t="36531" x="4851400" y="2309813"/>
          <p14:tracePt t="36547" x="4851400" y="2322513"/>
          <p14:tracePt t="36564" x="4851400" y="2328863"/>
          <p14:tracePt t="36572" x="4851400" y="2341563"/>
          <p14:tracePt t="36588" x="4851400" y="2347913"/>
          <p14:tracePt t="36596" x="4851400" y="2360613"/>
          <p14:tracePt t="36612" x="4851400" y="2373313"/>
          <p14:tracePt t="36628" x="4851400" y="2379663"/>
          <p14:tracePt t="36635" x="4857750" y="2392363"/>
          <p14:tracePt t="36651" x="4857750" y="2405063"/>
          <p14:tracePt t="36668" x="4864100" y="2411413"/>
          <p14:tracePt t="36676" x="4864100" y="2417763"/>
          <p14:tracePt t="36683" x="4870450" y="2424113"/>
          <p14:tracePt t="36692" x="4876800" y="2430463"/>
          <p14:tracePt t="36708" x="4876800" y="2436813"/>
          <p14:tracePt t="36715" x="4883150" y="2443163"/>
          <p14:tracePt t="36731" x="4883150" y="2449513"/>
          <p14:tracePt t="36748" x="4889500" y="2455863"/>
          <p14:tracePt t="36764" x="4895850" y="2468563"/>
          <p14:tracePt t="36771" x="4902200" y="2468563"/>
          <p14:tracePt t="36780" x="4902200" y="2474913"/>
          <p14:tracePt t="36812" x="4908550" y="2479675"/>
          <p14:tracePt t="36829" x="4908550" y="2486025"/>
          <p14:tracePt t="36836" x="4914900" y="2486025"/>
          <p14:tracePt t="36843" x="4914900" y="2492375"/>
          <p14:tracePt t="36851" x="4921250" y="2492375"/>
          <p14:tracePt t="36859" x="4927600" y="2492375"/>
          <p14:tracePt t="36876" x="4933950" y="2498725"/>
          <p14:tracePt t="36900" x="4940300" y="2498725"/>
          <p14:tracePt t="36916" x="4946650" y="2498725"/>
          <p14:tracePt t="36923" x="4953000" y="2498725"/>
          <p14:tracePt t="36931" x="4959350" y="2498725"/>
          <p14:tracePt t="36955" x="4965700" y="2498725"/>
          <p14:tracePt t="36972" x="4972050" y="2498725"/>
          <p14:tracePt t="36980" x="4978400" y="2498725"/>
          <p14:tracePt t="36988" x="4984750" y="2498725"/>
          <p14:tracePt t="37004" x="4984750" y="2492375"/>
          <p14:tracePt t="37020" x="4991100" y="2486025"/>
          <p14:tracePt t="37028" x="4997450" y="2486025"/>
          <p14:tracePt t="37045" x="5003800" y="2486025"/>
          <p14:tracePt t="37060" x="5010150" y="2479675"/>
          <p14:tracePt t="37075" x="5014913" y="2468563"/>
          <p14:tracePt t="37083" x="5027613" y="2455863"/>
          <p14:tracePt t="37093" x="5027613" y="2449513"/>
          <p14:tracePt t="37100" x="5027613" y="2443163"/>
          <p14:tracePt t="37115" x="5033963" y="2436813"/>
          <p14:tracePt t="37124" x="5040313" y="2430463"/>
          <p14:tracePt t="37131" x="5040313" y="2424113"/>
          <p14:tracePt t="37139" x="5040313" y="2411413"/>
          <p14:tracePt t="37155" x="5040313" y="2405063"/>
          <p14:tracePt t="37171" x="5040313" y="2392363"/>
          <p14:tracePt t="37179" x="5040313" y="2386013"/>
          <p14:tracePt t="37187" x="5040313" y="2379663"/>
          <p14:tracePt t="37195" x="5040313" y="2373313"/>
          <p14:tracePt t="37204" x="5040313" y="2366963"/>
          <p14:tracePt t="37212" x="5040313" y="2354263"/>
          <p14:tracePt t="37219" x="5040313" y="2347913"/>
          <p14:tracePt t="37227" x="5040313" y="2335213"/>
          <p14:tracePt t="37235" x="5040313" y="2328863"/>
          <p14:tracePt t="37243" x="5040313" y="2322513"/>
          <p14:tracePt t="37252" x="5040313" y="2316163"/>
          <p14:tracePt t="37260" x="5027613" y="2309813"/>
          <p14:tracePt t="37276" x="5021263" y="2297113"/>
          <p14:tracePt t="37292" x="5014913" y="2292350"/>
          <p14:tracePt t="37299" x="5010150" y="2286000"/>
          <p14:tracePt t="37308" x="5010150" y="2279650"/>
          <p14:tracePt t="37315" x="5003800" y="2273300"/>
          <p14:tracePt t="37332" x="4991100" y="2260600"/>
          <p14:tracePt t="37339" x="4991100" y="2254250"/>
          <p14:tracePt t="37347" x="4984750" y="2254250"/>
          <p14:tracePt t="37356" x="4984750" y="2247900"/>
          <p14:tracePt t="37363" x="4978400" y="2247900"/>
          <p14:tracePt t="37372" x="4972050" y="2241550"/>
          <p14:tracePt t="37379" x="4965700" y="2241550"/>
          <p14:tracePt t="37387" x="4959350" y="2241550"/>
          <p14:tracePt t="37395" x="4953000" y="2241550"/>
          <p14:tracePt t="37412" x="4946650" y="2241550"/>
          <p14:tracePt t="37419" x="4940300" y="2241550"/>
          <p14:tracePt t="37435" x="4933950" y="2241550"/>
          <p14:tracePt t="37452" x="4927600" y="2241550"/>
          <p14:tracePt t="37476" x="4921250" y="2241550"/>
          <p14:tracePt t="37483" x="4914900" y="2247900"/>
          <p14:tracePt t="37491" x="4908550" y="2247900"/>
          <p14:tracePt t="37499" x="4908550" y="2254250"/>
          <p14:tracePt t="37508" x="4902200" y="2260600"/>
          <p14:tracePt t="37516" x="4902200" y="2266950"/>
          <p14:tracePt t="37523" x="4895850" y="2273300"/>
          <p14:tracePt t="37531" x="4889500" y="2279650"/>
          <p14:tracePt t="37540" x="4889500" y="2286000"/>
          <p14:tracePt t="37547" x="4883150" y="2297113"/>
          <p14:tracePt t="37556" x="4876800" y="2303463"/>
          <p14:tracePt t="37564" x="4876800" y="2309813"/>
          <p14:tracePt t="37572" x="4870450" y="2322513"/>
          <p14:tracePt t="37579" x="4864100" y="2335213"/>
          <p14:tracePt t="37595" x="4864100" y="2347913"/>
          <p14:tracePt t="37603" x="4864100" y="2354263"/>
          <p14:tracePt t="37612" x="4864100" y="2360613"/>
          <p14:tracePt t="37620" x="4864100" y="2366963"/>
          <p14:tracePt t="37635" x="4864100" y="2379663"/>
          <p14:tracePt t="37643" x="4864100" y="2386013"/>
          <p14:tracePt t="37660" x="4864100" y="2398713"/>
          <p14:tracePt t="37676" x="4870450" y="2405063"/>
          <p14:tracePt t="37683" x="4876800" y="2411413"/>
          <p14:tracePt t="37691" x="4876800" y="2417763"/>
          <p14:tracePt t="37699" x="4883150" y="2424113"/>
          <p14:tracePt t="37708" x="4889500" y="2430463"/>
          <p14:tracePt t="37716" x="4889500" y="2436813"/>
          <p14:tracePt t="37723" x="4895850" y="2436813"/>
          <p14:tracePt t="37731" x="4895850" y="2443163"/>
          <p14:tracePt t="37747" x="4902200" y="2455863"/>
          <p14:tracePt t="37764" x="4908550" y="2455863"/>
          <p14:tracePt t="37771" x="4914900" y="2455863"/>
          <p14:tracePt t="37788" x="4921250" y="2455863"/>
          <p14:tracePt t="37804" x="4927600" y="2455863"/>
          <p14:tracePt t="37819" x="4940300" y="2455863"/>
          <p14:tracePt t="37828" x="4946650" y="2455863"/>
          <p14:tracePt t="37836" x="4953000" y="2455863"/>
          <p14:tracePt t="37844" x="4959350" y="2455863"/>
          <p14:tracePt t="37859" x="4972050" y="2455863"/>
          <p14:tracePt t="37884" x="4978400" y="2449513"/>
          <p14:tracePt t="37899" x="4984750" y="2449513"/>
          <p14:tracePt t="37907" x="4991100" y="2449513"/>
          <p14:tracePt t="38811" x="4984750" y="2449513"/>
          <p14:tracePt t="38828" x="4984750" y="2455863"/>
          <p14:tracePt t="39511" x="4978400" y="2462213"/>
          <p14:tracePt t="39516" x="4978400" y="2468563"/>
          <p14:tracePt t="39540" x="4978400" y="2474913"/>
          <p14:tracePt t="39547" x="4978400" y="2479675"/>
          <p14:tracePt t="39564" x="4978400" y="2486025"/>
          <p14:tracePt t="39579" x="4978400" y="2492375"/>
          <p14:tracePt t="39587" x="4978400" y="2511425"/>
          <p14:tracePt t="39603" x="4978400" y="2517775"/>
          <p14:tracePt t="39611" x="4978400" y="2524125"/>
          <p14:tracePt t="39620" x="4978400" y="2530475"/>
          <p14:tracePt t="39627" x="4978400" y="2536825"/>
          <p14:tracePt t="39635" x="4978400" y="2549525"/>
          <p14:tracePt t="39643" x="4978400" y="2555875"/>
          <p14:tracePt t="39651" x="4978400" y="2562225"/>
          <p14:tracePt t="39659" x="4978400" y="2574925"/>
          <p14:tracePt t="39668" x="4978400" y="2587625"/>
          <p14:tracePt t="39676" x="4978400" y="2600325"/>
          <p14:tracePt t="39683" x="4978400" y="2606675"/>
          <p14:tracePt t="39692" x="4978400" y="2613025"/>
          <p14:tracePt t="39708" x="4978400" y="2625725"/>
          <p14:tracePt t="39715" x="4978400" y="2638425"/>
          <p14:tracePt t="39723" x="4978400" y="2651125"/>
          <p14:tracePt t="39731" x="4978400" y="2668588"/>
          <p14:tracePt t="39739" x="4978400" y="2681288"/>
          <p14:tracePt t="39747" x="4978400" y="2693988"/>
          <p14:tracePt t="39756" x="4978400" y="2706688"/>
          <p14:tracePt t="39763" x="4978400" y="2719388"/>
          <p14:tracePt t="39772" x="4978400" y="2738438"/>
          <p14:tracePt t="39780" x="4978400" y="2751138"/>
          <p14:tracePt t="39788" x="4978400" y="2763838"/>
          <p14:tracePt t="39795" x="4978400" y="2782888"/>
          <p14:tracePt t="39804" x="4978400" y="2795588"/>
          <p14:tracePt t="39811" x="4978400" y="2814638"/>
          <p14:tracePt t="39819" x="4978400" y="2833688"/>
          <p14:tracePt t="39828" x="4978400" y="2851150"/>
          <p14:tracePt t="39836" x="4978400" y="2870200"/>
          <p14:tracePt t="39843" x="4978400" y="2882900"/>
          <p14:tracePt t="39852" x="4978400" y="2901950"/>
          <p14:tracePt t="39859" x="4978400" y="2908300"/>
          <p14:tracePt t="39867" x="4978400" y="2921000"/>
          <p14:tracePt t="39875" x="4978400" y="2940050"/>
          <p14:tracePt t="39884" x="4978400" y="2952750"/>
          <p14:tracePt t="39891" x="4978400" y="2965450"/>
          <p14:tracePt t="39899" x="4978400" y="2978150"/>
          <p14:tracePt t="39907" x="4978400" y="2984500"/>
          <p14:tracePt t="39915" x="4978400" y="3003550"/>
          <p14:tracePt t="39924" x="4978400" y="3016250"/>
          <p14:tracePt t="39932" x="4978400" y="3028950"/>
          <p14:tracePt t="39940" x="4972050" y="3046413"/>
          <p14:tracePt t="39948" x="4972050" y="3059113"/>
          <p14:tracePt t="39955" x="4972050" y="3065463"/>
          <p14:tracePt t="39964" x="4972050" y="3078163"/>
          <p14:tracePt t="39971" x="4972050" y="3084513"/>
          <p14:tracePt t="39979" x="4972050" y="3097213"/>
          <p14:tracePt t="39988" x="4965700" y="3109913"/>
          <p14:tracePt t="39995" x="4965700" y="3116263"/>
          <p14:tracePt t="40003" x="4959350" y="3128963"/>
          <p14:tracePt t="40011" x="4959350" y="3141663"/>
          <p14:tracePt t="40019" x="4959350" y="3148013"/>
          <p14:tracePt t="40027" x="4953000" y="3154363"/>
          <p14:tracePt t="40036" x="4953000" y="3160713"/>
          <p14:tracePt t="40044" x="4953000" y="3167063"/>
          <p14:tracePt t="40051" x="4946650" y="3173413"/>
          <p14:tracePt t="40067" x="4946650" y="3179763"/>
          <p14:tracePt t="40085" x="4940300" y="3179763"/>
          <p14:tracePt t="40149" x="4933950" y="3179763"/>
          <p14:tracePt t="40156" x="4927600" y="3179763"/>
          <p14:tracePt t="40172" x="4927600" y="3173413"/>
          <p14:tracePt t="40179" x="4921250" y="3173413"/>
          <p14:tracePt t="40196" x="4921250" y="3167063"/>
          <p14:tracePt t="40308" x="4927600" y="3167063"/>
          <p14:tracePt t="40315" x="4933950" y="3167063"/>
          <p14:tracePt t="40323" x="4946650" y="3167063"/>
          <p14:tracePt t="40332" x="4953000" y="3167063"/>
          <p14:tracePt t="40348" x="4959350" y="3167063"/>
          <p14:tracePt t="40356" x="4965700" y="3167063"/>
          <p14:tracePt t="40364" x="4972050" y="3167063"/>
          <p14:tracePt t="40371" x="4984750" y="3167063"/>
          <p14:tracePt t="40388" x="4991100" y="3167063"/>
          <p14:tracePt t="40395" x="4997450" y="3167063"/>
          <p14:tracePt t="40403" x="5003800" y="3167063"/>
          <p14:tracePt t="40412" x="5010150" y="3167063"/>
          <p14:tracePt t="40428" x="5014913" y="3167063"/>
          <p14:tracePt t="40435" x="5021263" y="3167063"/>
          <p14:tracePt t="40452" x="5027613" y="3167063"/>
          <p14:tracePt t="40468" x="5033963" y="3167063"/>
          <p14:tracePt t="40499" x="5040313" y="3167063"/>
          <p14:tracePt t="40517" x="5046663" y="3167063"/>
          <p14:tracePt t="40566" x="5053013" y="3160713"/>
          <p14:tracePt t="40579" x="5053013" y="3154363"/>
          <p14:tracePt t="40596" x="5059363" y="3154363"/>
          <p14:tracePt t="40612" x="5059363" y="3148013"/>
          <p14:tracePt t="40620" x="5059363" y="3135313"/>
          <p14:tracePt t="40635" x="5059363" y="3128963"/>
          <p14:tracePt t="40643" x="5059363" y="3122613"/>
          <p14:tracePt t="40652" x="5059363" y="3116263"/>
          <p14:tracePt t="40659" x="5059363" y="3109913"/>
          <p14:tracePt t="40667" x="5059363" y="3103563"/>
          <p14:tracePt t="40676" x="5059363" y="3097213"/>
          <p14:tracePt t="40691" x="5059363" y="3090863"/>
          <p14:tracePt t="40699" x="5059363" y="3084513"/>
          <p14:tracePt t="40708" x="5059363" y="3078163"/>
          <p14:tracePt t="40715" x="5059363" y="3071813"/>
          <p14:tracePt t="40732" x="5053013" y="3065463"/>
          <p14:tracePt t="40739" x="5053013" y="3052763"/>
          <p14:tracePt t="40747" x="5046663" y="3046413"/>
          <p14:tracePt t="40756" x="5046663" y="3040063"/>
          <p14:tracePt t="40763" x="5040313" y="3033713"/>
          <p14:tracePt t="40771" x="5040313" y="3028950"/>
          <p14:tracePt t="40780" x="5040313" y="3016250"/>
          <p14:tracePt t="40787" x="5033963" y="3009900"/>
          <p14:tracePt t="40795" x="5027613" y="3003550"/>
          <p14:tracePt t="40803" x="5027613" y="2997200"/>
          <p14:tracePt t="40811" x="5027613" y="2990850"/>
          <p14:tracePt t="40820" x="5027613" y="2984500"/>
          <p14:tracePt t="40828" x="5021263" y="2984500"/>
          <p14:tracePt t="40835" x="5014913" y="2978150"/>
          <p14:tracePt t="40843" x="5014913" y="2971800"/>
          <p14:tracePt t="40868" x="5010150" y="2965450"/>
          <p14:tracePt t="40885" x="5003800" y="2959100"/>
          <p14:tracePt t="40932" x="4997450" y="2959100"/>
          <p14:tracePt t="40948" x="4991100" y="2959100"/>
          <p14:tracePt t="40972" x="4984750" y="2959100"/>
          <p14:tracePt t="40996" x="4978400" y="2959100"/>
          <p14:tracePt t="41012" x="4972050" y="2959100"/>
          <p14:tracePt t="41019" x="4965700" y="2959100"/>
          <p14:tracePt t="41036" x="4959350" y="2959100"/>
          <p14:tracePt t="41060" x="4953000" y="2959100"/>
          <p14:tracePt t="41076" x="4946650" y="2959100"/>
          <p14:tracePt t="41084" x="4940300" y="2959100"/>
          <p14:tracePt t="41099" x="4933950" y="2959100"/>
          <p14:tracePt t="41107" x="4933950" y="2965450"/>
          <p14:tracePt t="41124" x="4927600" y="2965450"/>
          <p14:tracePt t="41131" x="4927600" y="2971800"/>
          <p14:tracePt t="41140" x="4921250" y="2978150"/>
          <p14:tracePt t="41148" x="4914900" y="2978150"/>
          <p14:tracePt t="41155" x="4914900" y="2984500"/>
          <p14:tracePt t="41164" x="4908550" y="2990850"/>
          <p14:tracePt t="41172" x="4908550" y="2997200"/>
          <p14:tracePt t="41187" x="4902200" y="3003550"/>
          <p14:tracePt t="41204" x="4902200" y="3009900"/>
          <p14:tracePt t="41213" x="4902200" y="3016250"/>
          <p14:tracePt t="41220" x="4902200" y="3022600"/>
          <p14:tracePt t="41236" x="4902200" y="3028950"/>
          <p14:tracePt t="41253" x="4902200" y="3040063"/>
          <p14:tracePt t="41268" x="4902200" y="3046413"/>
          <p14:tracePt t="41284" x="4902200" y="3052763"/>
          <p14:tracePt t="41299" x="4902200" y="3059113"/>
          <p14:tracePt t="41308" x="4902200" y="3065463"/>
          <p14:tracePt t="41324" x="4902200" y="3071813"/>
          <p14:tracePt t="41340" x="4908550" y="3078163"/>
          <p14:tracePt t="41356" x="4908550" y="3084513"/>
          <p14:tracePt t="41363" x="4914900" y="3084513"/>
          <p14:tracePt t="41380" x="4921250" y="3090863"/>
          <p14:tracePt t="41387" x="4921250" y="3097213"/>
          <p14:tracePt t="41404" x="4921250" y="3103563"/>
          <p14:tracePt t="41412" x="4927600" y="3103563"/>
          <p14:tracePt t="41427" x="4927600" y="3109913"/>
          <p14:tracePt t="41444" x="4933950" y="3109913"/>
          <p14:tracePt t="41460" x="4933950" y="3116263"/>
          <p14:tracePt t="41467" x="4933950" y="3122613"/>
          <p14:tracePt t="41476" x="4940300" y="3122613"/>
          <p14:tracePt t="41492" x="4946650" y="3122613"/>
          <p14:tracePt t="41517" x="4953000" y="3128963"/>
          <p14:tracePt t="41532" x="4959350" y="3128963"/>
          <p14:tracePt t="41548" x="4965700" y="3128963"/>
          <p14:tracePt t="41556" x="4972050" y="3128963"/>
          <p14:tracePt t="41564" x="4978400" y="3128963"/>
          <p14:tracePt t="41579" x="4984750" y="3128963"/>
          <p14:tracePt t="41588" x="4991100" y="3128963"/>
          <p14:tracePt t="41595" x="4997450" y="3128963"/>
          <p14:tracePt t="41603" x="5003800" y="3128963"/>
          <p14:tracePt t="41620" x="5010150" y="3128963"/>
          <p14:tracePt t="41627" x="5014913" y="3128963"/>
          <p14:tracePt t="41644" x="5021263" y="3128963"/>
          <p14:tracePt t="41651" x="5027613" y="3128963"/>
          <p14:tracePt t="41659" x="5033963" y="3122613"/>
          <p14:tracePt t="41667" x="5046663" y="3116263"/>
          <p14:tracePt t="41676" x="5053013" y="3109913"/>
          <p14:tracePt t="41683" x="5053013" y="3103563"/>
          <p14:tracePt t="41692" x="5059363" y="3097213"/>
          <p14:tracePt t="41699" x="5059363" y="3090863"/>
          <p14:tracePt t="41707" x="5059363" y="3078163"/>
          <p14:tracePt t="41724" x="5065713" y="3065463"/>
          <p14:tracePt t="41731" x="5065713" y="3059113"/>
          <p14:tracePt t="41739" x="5065713" y="3052763"/>
          <p14:tracePt t="41747" x="5065713" y="3046413"/>
          <p14:tracePt t="41755" x="5065713" y="3033713"/>
          <p14:tracePt t="41772" x="5065713" y="3028950"/>
          <p14:tracePt t="41780" x="5065713" y="3022600"/>
          <p14:tracePt t="41787" x="5065713" y="3016250"/>
          <p14:tracePt t="41795" x="5065713" y="3009900"/>
          <p14:tracePt t="41803" x="5065713" y="3003550"/>
          <p14:tracePt t="41811" x="5065713" y="2997200"/>
          <p14:tracePt t="41819" x="5065713" y="2990850"/>
          <p14:tracePt t="41828" x="5059363" y="2984500"/>
          <p14:tracePt t="41836" x="5053013" y="2978150"/>
          <p14:tracePt t="41843" x="5053013" y="2971800"/>
          <p14:tracePt t="41852" x="5046663" y="2959100"/>
          <p14:tracePt t="41859" x="5040313" y="2959100"/>
          <p14:tracePt t="41867" x="5040313" y="2952750"/>
          <p14:tracePt t="41884" x="5033963" y="2946400"/>
          <p14:tracePt t="41899" x="5027613" y="2946400"/>
          <p14:tracePt t="41908" x="5027613" y="2940050"/>
          <p14:tracePt t="41915" x="5021263" y="2940050"/>
          <p14:tracePt t="41923" x="5014913" y="2940050"/>
          <p14:tracePt t="41940" x="5010150" y="2940050"/>
          <p14:tracePt t="41956" x="5003800" y="2940050"/>
          <p14:tracePt t="41963" x="4991100" y="2940050"/>
          <p14:tracePt t="41971" x="4984750" y="2940050"/>
          <p14:tracePt t="41979" x="4978400" y="2940050"/>
          <p14:tracePt t="41988" x="4972050" y="2940050"/>
          <p14:tracePt t="41995" x="4965700" y="2940050"/>
          <p14:tracePt t="42003" x="4953000" y="2940050"/>
          <p14:tracePt t="42011" x="4946650" y="2940050"/>
          <p14:tracePt t="42028" x="4933950" y="2952750"/>
          <p14:tracePt t="42044" x="4927600" y="2952750"/>
          <p14:tracePt t="42060" x="4921250" y="2959100"/>
          <p14:tracePt t="42067" x="4914900" y="2959100"/>
          <p14:tracePt t="42075" x="4914900" y="2965450"/>
          <p14:tracePt t="42088" x="4914900" y="2971800"/>
          <p14:tracePt t="42103" x="4908550" y="2978150"/>
          <p14:tracePt t="42111" x="4908550" y="2984500"/>
          <p14:tracePt t="42127" x="4908550" y="2990850"/>
          <p14:tracePt t="42135" x="4908550" y="2997200"/>
          <p14:tracePt t="42144" x="4908550" y="3003550"/>
          <p14:tracePt t="42152" x="4908550" y="3009900"/>
          <p14:tracePt t="42159" x="4908550" y="3016250"/>
          <p14:tracePt t="42176" x="4908550" y="3022600"/>
          <p14:tracePt t="42191" x="4908550" y="3028950"/>
          <p14:tracePt t="42199" x="4908550" y="3033713"/>
          <p14:tracePt t="42217" x="4908550" y="3040063"/>
          <p14:tracePt t="42232" x="4914900" y="3052763"/>
          <p14:tracePt t="42247" x="4914900" y="3059113"/>
          <p14:tracePt t="42263" x="4921250" y="3071813"/>
          <p14:tracePt t="42280" x="4921250" y="3078163"/>
          <p14:tracePt t="42288" x="4927600" y="3084513"/>
          <p14:tracePt t="42303" x="4927600" y="3090863"/>
          <p14:tracePt t="42311" x="4933950" y="3097213"/>
          <p14:tracePt t="42328" x="4940300" y="3097213"/>
          <p14:tracePt t="42335" x="4940300" y="3103563"/>
          <p14:tracePt t="42360" x="4940300" y="3109913"/>
          <p14:tracePt t="42367" x="4946650" y="3109913"/>
          <p14:tracePt t="42392" x="4965700" y="3116263"/>
          <p14:tracePt t="42399" x="4972050" y="3116263"/>
          <p14:tracePt t="42415" x="4978400" y="3116263"/>
          <p14:tracePt t="42432" x="4984750" y="3116263"/>
          <p14:tracePt t="42440" x="4991100" y="3116263"/>
          <p14:tracePt t="42447" x="4997450" y="3116263"/>
          <p14:tracePt t="42456" x="5003800" y="3116263"/>
          <p14:tracePt t="42472" x="5010150" y="3116263"/>
          <p14:tracePt t="42489" x="5014913" y="3116263"/>
          <p14:tracePt t="42495" x="5021263" y="3116263"/>
          <p14:tracePt t="42520" x="5027613" y="3116263"/>
          <p14:tracePt t="42527" x="5033963" y="3116263"/>
          <p14:tracePt t="42535" x="5040313" y="3116263"/>
          <p14:tracePt t="42560" x="5046663" y="3116263"/>
          <p14:tracePt t="42567" x="5046663" y="3109913"/>
          <p14:tracePt t="42583" x="5053013" y="3109913"/>
          <p14:tracePt t="42633" x="5059363" y="3103563"/>
          <p14:tracePt t="42655" x="5059363" y="3097213"/>
          <p14:tracePt t="42664" x="5059363" y="3090863"/>
          <p14:tracePt t="42671" x="5059363" y="3084513"/>
          <p14:tracePt t="42687" x="5059363" y="3071813"/>
          <p14:tracePt t="42696" x="5059363" y="3065463"/>
          <p14:tracePt t="42712" x="5053013" y="3052763"/>
          <p14:tracePt t="42719" x="5046663" y="3046413"/>
          <p14:tracePt t="42727" x="5046663" y="3040063"/>
          <p14:tracePt t="42735" x="5046663" y="3028950"/>
          <p14:tracePt t="42744" x="5040313" y="3028950"/>
          <p14:tracePt t="42752" x="5040313" y="3016250"/>
          <p14:tracePt t="42759" x="5033963" y="3009900"/>
          <p14:tracePt t="42767" x="5027613" y="3003550"/>
          <p14:tracePt t="42775" x="5027613" y="2997200"/>
          <p14:tracePt t="42792" x="5021263" y="2984500"/>
          <p14:tracePt t="42799" x="5014913" y="2984500"/>
          <p14:tracePt t="42808" x="5014913" y="2978150"/>
          <p14:tracePt t="42824" x="5010150" y="2965450"/>
          <p14:tracePt t="42840" x="5010150" y="2959100"/>
          <p14:tracePt t="42848" x="5003800" y="2959100"/>
          <p14:tracePt t="42863" x="5003800" y="2946400"/>
          <p14:tracePt t="42871" x="4997450" y="2946400"/>
          <p14:tracePt t="42888" x="4991100" y="2946400"/>
          <p14:tracePt t="42913" x="4984750" y="2946400"/>
          <p14:tracePt t="42936" x="4978400" y="2946400"/>
          <p14:tracePt t="42952" x="4972050" y="2946400"/>
          <p14:tracePt t="42960" x="4965700" y="2946400"/>
          <p14:tracePt t="42975" x="4959350" y="2946400"/>
          <p14:tracePt t="42991" x="4953000" y="2952750"/>
          <p14:tracePt t="42999" x="4940300" y="2959100"/>
          <p14:tracePt t="43007" x="4927600" y="2978150"/>
          <p14:tracePt t="43016" x="4921250" y="2984500"/>
          <p14:tracePt t="43031" x="4914900" y="2997200"/>
          <p14:tracePt t="43048" x="4908550" y="3003550"/>
          <p14:tracePt t="43055" x="4908550" y="3009900"/>
          <p14:tracePt t="43063" x="4902200" y="3016250"/>
          <p14:tracePt t="43071" x="4902200" y="3022600"/>
          <p14:tracePt t="43087" x="4902200" y="3028950"/>
          <p14:tracePt t="43096" x="4902200" y="3040063"/>
          <p14:tracePt t="43111" x="4902200" y="3046413"/>
          <p14:tracePt t="43120" x="4902200" y="3052763"/>
          <p14:tracePt t="43127" x="4902200" y="3059113"/>
          <p14:tracePt t="43135" x="4902200" y="3065463"/>
          <p14:tracePt t="43143" x="4902200" y="3071813"/>
          <p14:tracePt t="43151" x="4902200" y="3078163"/>
          <p14:tracePt t="43167" x="4902200" y="3084513"/>
          <p14:tracePt t="43176" x="4908550" y="3090863"/>
          <p14:tracePt t="43192" x="4908550" y="3097213"/>
          <p14:tracePt t="43207" x="4914900" y="3103563"/>
          <p14:tracePt t="43215" x="4921250" y="3103563"/>
          <p14:tracePt t="43224" x="4921250" y="3116263"/>
          <p14:tracePt t="43239" x="4927600" y="3122613"/>
          <p14:tracePt t="43263" x="4927600" y="3128963"/>
          <p14:tracePt t="43271" x="4933950" y="3128963"/>
          <p14:tracePt t="43288" x="4940300" y="3128963"/>
          <p14:tracePt t="43295" x="4940300" y="3135313"/>
          <p14:tracePt t="43303" x="4946650" y="3135313"/>
          <p14:tracePt t="43311" x="4946650" y="3141663"/>
          <p14:tracePt t="43319" x="4953000" y="3141663"/>
          <p14:tracePt t="43335" x="4965700" y="3141663"/>
          <p14:tracePt t="43352" x="4972050" y="3141663"/>
          <p14:tracePt t="43369" x="4978400" y="3141663"/>
          <p14:tracePt t="43375" x="4984750" y="3141663"/>
          <p14:tracePt t="43384" x="4991100" y="3141663"/>
          <p14:tracePt t="43417" x="4997450" y="3141663"/>
          <p14:tracePt t="43431" x="5003800" y="3141663"/>
          <p14:tracePt t="43448" x="5010150" y="3141663"/>
          <p14:tracePt t="43455" x="5014913" y="3141663"/>
          <p14:tracePt t="43471" x="5021263" y="3141663"/>
          <p14:tracePt t="43497" x="5027613" y="3141663"/>
          <p14:tracePt t="43520" x="5033963" y="3141663"/>
          <p14:tracePt t="43527" x="5040313" y="3135313"/>
          <p14:tracePt t="43552" x="5046663" y="3135313"/>
          <p14:tracePt t="43560" x="5046663" y="3128963"/>
          <p14:tracePt t="43576" x="5046663" y="3116263"/>
          <p14:tracePt t="43592" x="5046663" y="3109913"/>
          <p14:tracePt t="43607" x="5046663" y="3103563"/>
          <p14:tracePt t="43624" x="5046663" y="3097213"/>
          <p14:tracePt t="43631" x="5046663" y="3090863"/>
          <p14:tracePt t="43639" x="5046663" y="3084513"/>
          <p14:tracePt t="43655" x="5046663" y="3078163"/>
          <p14:tracePt t="43664" x="5046663" y="3071813"/>
          <p14:tracePt t="43671" x="5046663" y="3065463"/>
          <p14:tracePt t="43679" x="5046663" y="3059113"/>
          <p14:tracePt t="43696" x="5046663" y="3046413"/>
          <p14:tracePt t="43711" x="5046663" y="3040063"/>
          <p14:tracePt t="43719" x="5040313" y="3033713"/>
          <p14:tracePt t="43727" x="5033963" y="3028950"/>
          <p14:tracePt t="43743" x="5033963" y="3022600"/>
          <p14:tracePt t="43759" x="5027613" y="3016250"/>
          <p14:tracePt t="43775" x="5027613" y="3009900"/>
          <p14:tracePt t="43783" x="5021263" y="3003550"/>
          <p14:tracePt t="43800" x="5021263" y="2997200"/>
          <p14:tracePt t="43808" x="5014913" y="2997200"/>
          <p14:tracePt t="43816" x="5014913" y="2990850"/>
          <p14:tracePt t="43823" x="5003800" y="2984500"/>
          <p14:tracePt t="43831" x="4997450" y="2978150"/>
          <p14:tracePt t="43839" x="4991100" y="2978150"/>
          <p14:tracePt t="43856" x="4984750" y="2978150"/>
          <p14:tracePt t="43871" x="4972050" y="2978150"/>
          <p14:tracePt t="43887" x="4965700" y="2978150"/>
          <p14:tracePt t="43903" x="4953000" y="2978150"/>
          <p14:tracePt t="43920" x="4946650" y="2984500"/>
          <p14:tracePt t="43928" x="4940300" y="2990850"/>
          <p14:tracePt t="43935" x="4933950" y="2990850"/>
          <p14:tracePt t="43952" x="4927600" y="2997200"/>
          <p14:tracePt t="43967" x="4921250" y="3009900"/>
          <p14:tracePt t="43975" x="4914900" y="3009900"/>
          <p14:tracePt t="43984" x="4914900" y="3016250"/>
          <p14:tracePt t="43991" x="4908550" y="3022600"/>
          <p14:tracePt t="43999" x="4908550" y="3028950"/>
          <p14:tracePt t="44007" x="4902200" y="3033713"/>
          <p14:tracePt t="44016" x="4902200" y="3040063"/>
          <p14:tracePt t="44024" x="4895850" y="3046413"/>
          <p14:tracePt t="44031" x="4895850" y="3052763"/>
          <p14:tracePt t="44039" x="4895850" y="3059113"/>
          <p14:tracePt t="44047" x="4895850" y="3065463"/>
          <p14:tracePt t="44056" x="4895850" y="3071813"/>
          <p14:tracePt t="44064" x="4895850" y="3078163"/>
          <p14:tracePt t="44072" x="4895850" y="3084513"/>
          <p14:tracePt t="44079" x="4895850" y="3090863"/>
          <p14:tracePt t="44088" x="4895850" y="3097213"/>
          <p14:tracePt t="44095" x="4895850" y="3103563"/>
          <p14:tracePt t="44120" x="4895850" y="3116263"/>
          <p14:tracePt t="44136" x="4895850" y="3122613"/>
          <p14:tracePt t="44183" x="4895850" y="3128963"/>
          <p14:tracePt t="44219" x="4895850" y="3135313"/>
          <p14:tracePt t="45721" x="4895850" y="3122613"/>
          <p14:tracePt t="45736" x="4902200" y="3109913"/>
          <p14:tracePt t="45743" x="4902200" y="3103563"/>
          <p14:tracePt t="45752" x="4908550" y="3097213"/>
          <p14:tracePt t="45759" x="4914900" y="3090863"/>
          <p14:tracePt t="45767" x="4921250" y="3084513"/>
          <p14:tracePt t="45775" x="4927600" y="3071813"/>
          <p14:tracePt t="45783" x="4933950" y="3059113"/>
          <p14:tracePt t="45791" x="4946650" y="3046413"/>
          <p14:tracePt t="45799" x="4953000" y="3040063"/>
          <p14:tracePt t="45808" x="4965700" y="3016250"/>
          <p14:tracePt t="45816" x="4984750" y="2997200"/>
          <p14:tracePt t="45823" x="4997450" y="2965450"/>
          <p14:tracePt t="45831" x="5027613" y="2933700"/>
          <p14:tracePt t="45839" x="5053013" y="2889250"/>
          <p14:tracePt t="45847" x="5078413" y="2846388"/>
          <p14:tracePt t="45856" x="5110163" y="2789238"/>
          <p14:tracePt t="45863" x="5154613" y="2738438"/>
          <p14:tracePt t="45871" x="5186363" y="2681288"/>
          <p14:tracePt t="45880" x="5222875" y="2625725"/>
          <p14:tracePt t="45887" x="5254625" y="2587625"/>
          <p14:tracePt t="45896" x="5299075" y="2536825"/>
          <p14:tracePt t="45903" x="5343525" y="2486025"/>
          <p14:tracePt t="45912" x="5411788" y="2430463"/>
          <p14:tracePt t="45919" x="5468938" y="2379663"/>
          <p14:tracePt t="45928" x="5532438" y="2316163"/>
          <p14:tracePt t="45935" x="5588000" y="2266950"/>
          <p14:tracePt t="45943" x="5638800" y="2222500"/>
          <p14:tracePt t="45951" x="5708650" y="2165350"/>
          <p14:tracePt t="45960" x="5776913" y="2114550"/>
          <p14:tracePt t="45968" x="5846763" y="2071688"/>
          <p14:tracePt t="45975" x="5940425" y="2027238"/>
          <p14:tracePt t="45983" x="6010275" y="1989138"/>
          <p14:tracePt t="45991" x="6084888" y="1963738"/>
          <p14:tracePt t="45999" x="6154738" y="1944688"/>
          <p14:tracePt t="46007" x="6254750" y="1901825"/>
          <p14:tracePt t="46016" x="6343650" y="1882775"/>
          <p14:tracePt t="46024" x="6437313" y="1863725"/>
          <p14:tracePt t="46031" x="6557963" y="1825625"/>
          <p14:tracePt t="46039" x="6645275" y="1812925"/>
          <p14:tracePt t="46047" x="6721475" y="1787525"/>
          <p14:tracePt t="46055" x="6840538" y="1768475"/>
          <p14:tracePt t="46063" x="6942138" y="1749425"/>
          <p14:tracePt t="46071" x="7105650" y="1725613"/>
          <p14:tracePt t="46079" x="7218363" y="1700213"/>
          <p14:tracePt t="46088" x="7388225" y="1668463"/>
          <p14:tracePt t="46095" x="7500938" y="1649413"/>
          <p14:tracePt t="46103" x="7646988" y="1624013"/>
          <p14:tracePt t="46111" x="7747000" y="1611313"/>
          <p14:tracePt t="46120" x="7847013" y="1585913"/>
          <p14:tracePt t="46127" x="7961313" y="1562100"/>
          <p14:tracePt t="46135" x="8029575" y="1549400"/>
          <p14:tracePt t="46143" x="8112125" y="1524000"/>
          <p14:tracePt t="46152" x="8237538" y="1492250"/>
          <p14:tracePt t="46159" x="8345488" y="1460500"/>
          <p14:tracePt t="46168" x="8451850" y="1422400"/>
          <p14:tracePt t="46176" x="8577263" y="1373188"/>
          <p14:tracePt t="46184" x="8734425" y="1303338"/>
          <p14:tracePt t="46192" x="8842375" y="1271588"/>
          <p14:tracePt t="46199" x="8936038" y="1233488"/>
          <p14:tracePt t="46208" x="9024938" y="1201738"/>
          <p14:tracePt t="46218" x="9124950" y="117157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 txBox="1">
            <a:spLocks noGrp="1"/>
          </p:cNvSpPr>
          <p:nvPr>
            <p:ph type="title" idx="2"/>
          </p:nvPr>
        </p:nvSpPr>
        <p:spPr>
          <a:xfrm>
            <a:off x="1044800" y="1193706"/>
            <a:ext cx="1109100" cy="8294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01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410" name="Google Shape;410;p30"/>
          <p:cNvSpPr txBox="1">
            <a:spLocks noGrp="1"/>
          </p:cNvSpPr>
          <p:nvPr>
            <p:ph type="title" idx="3"/>
          </p:nvPr>
        </p:nvSpPr>
        <p:spPr>
          <a:xfrm>
            <a:off x="3154638" y="1193706"/>
            <a:ext cx="1109100" cy="8294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02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412" name="Google Shape;412;p30"/>
          <p:cNvSpPr txBox="1">
            <a:spLocks noGrp="1"/>
          </p:cNvSpPr>
          <p:nvPr>
            <p:ph type="title" idx="5"/>
          </p:nvPr>
        </p:nvSpPr>
        <p:spPr>
          <a:xfrm>
            <a:off x="5622363" y="1193706"/>
            <a:ext cx="1109100" cy="8087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03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416" name="Google Shape;416;p30"/>
          <p:cNvSpPr txBox="1">
            <a:spLocks noGrp="1"/>
          </p:cNvSpPr>
          <p:nvPr>
            <p:ph type="title"/>
          </p:nvPr>
        </p:nvSpPr>
        <p:spPr>
          <a:xfrm>
            <a:off x="1044800" y="535000"/>
            <a:ext cx="7384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Table of contents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418" name="Google Shape;418;p30"/>
          <p:cNvSpPr/>
          <p:nvPr/>
        </p:nvSpPr>
        <p:spPr>
          <a:xfrm flipH="1">
            <a:off x="7872086" y="754624"/>
            <a:ext cx="1100100" cy="329076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aramond" panose="02020404030301010803" pitchFamily="18" charset="0"/>
            </a:endParaRPr>
          </a:p>
        </p:txBody>
      </p:sp>
      <p:sp>
        <p:nvSpPr>
          <p:cNvPr id="34" name="Google Shape;405;p30">
            <a:extLst>
              <a:ext uri="{FF2B5EF4-FFF2-40B4-BE49-F238E27FC236}">
                <a16:creationId xmlns:a16="http://schemas.microsoft.com/office/drawing/2014/main" id="{DDEB4E4A-3329-5AB3-58D5-47C3468ACAF7}"/>
              </a:ext>
            </a:extLst>
          </p:cNvPr>
          <p:cNvSpPr txBox="1">
            <a:spLocks/>
          </p:cNvSpPr>
          <p:nvPr/>
        </p:nvSpPr>
        <p:spPr>
          <a:xfrm>
            <a:off x="2045538" y="1384155"/>
            <a:ext cx="2331300" cy="42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r-TR" sz="1600" dirty="0">
                <a:latin typeface="Garamond" panose="02020404030301010803" pitchFamily="18" charset="0"/>
              </a:rPr>
              <a:t>My </a:t>
            </a:r>
            <a:r>
              <a:rPr lang="tr-TR" sz="1600" dirty="0" err="1">
                <a:latin typeface="Garamond" panose="02020404030301010803" pitchFamily="18" charset="0"/>
              </a:rPr>
              <a:t>Journey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36" name="Google Shape;405;p30">
            <a:extLst>
              <a:ext uri="{FF2B5EF4-FFF2-40B4-BE49-F238E27FC236}">
                <a16:creationId xmlns:a16="http://schemas.microsoft.com/office/drawing/2014/main" id="{298E81C4-2DA5-D711-F4B6-435B715E8AA3}"/>
              </a:ext>
            </a:extLst>
          </p:cNvPr>
          <p:cNvSpPr txBox="1">
            <a:spLocks/>
          </p:cNvSpPr>
          <p:nvPr/>
        </p:nvSpPr>
        <p:spPr>
          <a:xfrm>
            <a:off x="4150619" y="1392777"/>
            <a:ext cx="1584843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r-TR" sz="1600" dirty="0">
                <a:latin typeface="Garamond" panose="02020404030301010803" pitchFamily="18" charset="0"/>
              </a:rPr>
              <a:t>Business </a:t>
            </a:r>
          </a:p>
          <a:p>
            <a:pPr marL="0" indent="0"/>
            <a:r>
              <a:rPr lang="tr-TR" sz="1600" dirty="0" err="1">
                <a:latin typeface="Garamond" panose="02020404030301010803" pitchFamily="18" charset="0"/>
              </a:rPr>
              <a:t>Understanding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38" name="Google Shape;405;p30">
            <a:extLst>
              <a:ext uri="{FF2B5EF4-FFF2-40B4-BE49-F238E27FC236}">
                <a16:creationId xmlns:a16="http://schemas.microsoft.com/office/drawing/2014/main" id="{4F13718C-A22E-BABB-94AF-2090584D285C}"/>
              </a:ext>
            </a:extLst>
          </p:cNvPr>
          <p:cNvSpPr txBox="1">
            <a:spLocks/>
          </p:cNvSpPr>
          <p:nvPr/>
        </p:nvSpPr>
        <p:spPr>
          <a:xfrm>
            <a:off x="6626924" y="1296740"/>
            <a:ext cx="1925060" cy="604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r-TR" sz="1600" dirty="0">
                <a:latin typeface="Garamond" panose="02020404030301010803" pitchFamily="18" charset="0"/>
              </a:rPr>
              <a:t>Data </a:t>
            </a:r>
          </a:p>
          <a:p>
            <a:pPr marL="0" indent="0"/>
            <a:r>
              <a:rPr lang="tr-TR" sz="1600" dirty="0" err="1">
                <a:latin typeface="Garamond" panose="02020404030301010803" pitchFamily="18" charset="0"/>
              </a:rPr>
              <a:t>Understanding</a:t>
            </a:r>
            <a:endParaRPr lang="en-US" sz="1600" dirty="0">
              <a:latin typeface="Garamond" panose="02020404030301010803" pitchFamily="18" charset="0"/>
            </a:endParaRPr>
          </a:p>
        </p:txBody>
      </p:sp>
      <p:pic>
        <p:nvPicPr>
          <p:cNvPr id="2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C40D18E2-70EA-7108-1019-AC8BCD69EF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3802" y="-154"/>
            <a:ext cx="846468" cy="75477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09;p30">
            <a:extLst>
              <a:ext uri="{FF2B5EF4-FFF2-40B4-BE49-F238E27FC236}">
                <a16:creationId xmlns:a16="http://schemas.microsoft.com/office/drawing/2014/main" id="{B0D3438E-C0D3-88CF-8156-A73AF1775B8F}"/>
              </a:ext>
            </a:extLst>
          </p:cNvPr>
          <p:cNvSpPr txBox="1">
            <a:spLocks/>
          </p:cNvSpPr>
          <p:nvPr/>
        </p:nvSpPr>
        <p:spPr>
          <a:xfrm>
            <a:off x="1044800" y="2300794"/>
            <a:ext cx="1109100" cy="82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5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>
                <a:latin typeface="Garamond" panose="02020404030301010803" pitchFamily="18" charset="0"/>
              </a:rPr>
              <a:t>0</a:t>
            </a:r>
            <a:r>
              <a:rPr lang="tr-TR" dirty="0">
                <a:latin typeface="Garamond" panose="02020404030301010803" pitchFamily="18" charset="0"/>
              </a:rPr>
              <a:t>4</a:t>
            </a:r>
            <a:endParaRPr lang="en" dirty="0">
              <a:latin typeface="Garamond" panose="02020404030301010803" pitchFamily="18" charset="0"/>
            </a:endParaRPr>
          </a:p>
        </p:txBody>
      </p:sp>
      <p:sp>
        <p:nvSpPr>
          <p:cNvPr id="4" name="Google Shape;410;p30">
            <a:extLst>
              <a:ext uri="{FF2B5EF4-FFF2-40B4-BE49-F238E27FC236}">
                <a16:creationId xmlns:a16="http://schemas.microsoft.com/office/drawing/2014/main" id="{B1F82E71-FE16-B396-10F9-3ACE482FC9AC}"/>
              </a:ext>
            </a:extLst>
          </p:cNvPr>
          <p:cNvSpPr txBox="1">
            <a:spLocks/>
          </p:cNvSpPr>
          <p:nvPr/>
        </p:nvSpPr>
        <p:spPr>
          <a:xfrm>
            <a:off x="3154638" y="2300794"/>
            <a:ext cx="1109100" cy="82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5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>
                <a:latin typeface="Garamond" panose="02020404030301010803" pitchFamily="18" charset="0"/>
              </a:rPr>
              <a:t>0</a:t>
            </a:r>
            <a:r>
              <a:rPr lang="tr-TR" dirty="0">
                <a:latin typeface="Garamond" panose="02020404030301010803" pitchFamily="18" charset="0"/>
              </a:rPr>
              <a:t>5</a:t>
            </a:r>
            <a:endParaRPr lang="en" dirty="0">
              <a:latin typeface="Garamond" panose="02020404030301010803" pitchFamily="18" charset="0"/>
            </a:endParaRPr>
          </a:p>
        </p:txBody>
      </p:sp>
      <p:sp>
        <p:nvSpPr>
          <p:cNvPr id="5" name="Google Shape;412;p30">
            <a:extLst>
              <a:ext uri="{FF2B5EF4-FFF2-40B4-BE49-F238E27FC236}">
                <a16:creationId xmlns:a16="http://schemas.microsoft.com/office/drawing/2014/main" id="{33229A52-A874-521C-0959-12B19559D257}"/>
              </a:ext>
            </a:extLst>
          </p:cNvPr>
          <p:cNvSpPr txBox="1">
            <a:spLocks/>
          </p:cNvSpPr>
          <p:nvPr/>
        </p:nvSpPr>
        <p:spPr>
          <a:xfrm>
            <a:off x="5622363" y="2300794"/>
            <a:ext cx="1109100" cy="80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5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>
                <a:latin typeface="Garamond" panose="02020404030301010803" pitchFamily="18" charset="0"/>
              </a:rPr>
              <a:t>0</a:t>
            </a:r>
            <a:r>
              <a:rPr lang="tr-TR" dirty="0">
                <a:latin typeface="Garamond" panose="02020404030301010803" pitchFamily="18" charset="0"/>
              </a:rPr>
              <a:t>6</a:t>
            </a:r>
            <a:endParaRPr lang="en" dirty="0">
              <a:latin typeface="Garamond" panose="02020404030301010803" pitchFamily="18" charset="0"/>
            </a:endParaRPr>
          </a:p>
        </p:txBody>
      </p:sp>
      <p:sp>
        <p:nvSpPr>
          <p:cNvPr id="6" name="Google Shape;405;p30">
            <a:extLst>
              <a:ext uri="{FF2B5EF4-FFF2-40B4-BE49-F238E27FC236}">
                <a16:creationId xmlns:a16="http://schemas.microsoft.com/office/drawing/2014/main" id="{3D0E64A3-D592-01B6-5D77-D77DDF1E6935}"/>
              </a:ext>
            </a:extLst>
          </p:cNvPr>
          <p:cNvSpPr txBox="1">
            <a:spLocks/>
          </p:cNvSpPr>
          <p:nvPr/>
        </p:nvSpPr>
        <p:spPr>
          <a:xfrm>
            <a:off x="2045538" y="2614381"/>
            <a:ext cx="2331300" cy="42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r-TR" sz="1600" dirty="0">
                <a:latin typeface="Garamond" panose="02020404030301010803" pitchFamily="18" charset="0"/>
              </a:rPr>
              <a:t>Data</a:t>
            </a:r>
          </a:p>
          <a:p>
            <a:pPr marL="0" indent="0"/>
            <a:r>
              <a:rPr lang="tr-TR" sz="1600" dirty="0" err="1">
                <a:latin typeface="Garamond" panose="02020404030301010803" pitchFamily="18" charset="0"/>
              </a:rPr>
              <a:t>Visualization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7" name="Google Shape;405;p30">
            <a:extLst>
              <a:ext uri="{FF2B5EF4-FFF2-40B4-BE49-F238E27FC236}">
                <a16:creationId xmlns:a16="http://schemas.microsoft.com/office/drawing/2014/main" id="{201E49D5-0E33-6AC2-539A-D072F5600DA7}"/>
              </a:ext>
            </a:extLst>
          </p:cNvPr>
          <p:cNvSpPr txBox="1">
            <a:spLocks/>
          </p:cNvSpPr>
          <p:nvPr/>
        </p:nvSpPr>
        <p:spPr>
          <a:xfrm>
            <a:off x="4150620" y="2469557"/>
            <a:ext cx="1584843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r-TR" sz="1600" dirty="0">
                <a:latin typeface="Garamond" panose="02020404030301010803" pitchFamily="18" charset="0"/>
              </a:rPr>
              <a:t>Data</a:t>
            </a:r>
          </a:p>
          <a:p>
            <a:pPr marL="0" indent="0"/>
            <a:r>
              <a:rPr lang="tr-TR" sz="1600" dirty="0" err="1">
                <a:latin typeface="Garamond" panose="02020404030301010803" pitchFamily="18" charset="0"/>
              </a:rPr>
              <a:t>Augmentation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9" name="Google Shape;409;p30">
            <a:extLst>
              <a:ext uri="{FF2B5EF4-FFF2-40B4-BE49-F238E27FC236}">
                <a16:creationId xmlns:a16="http://schemas.microsoft.com/office/drawing/2014/main" id="{00345C90-F971-5FBB-B09B-92C3B8EEDA80}"/>
              </a:ext>
            </a:extLst>
          </p:cNvPr>
          <p:cNvSpPr txBox="1">
            <a:spLocks/>
          </p:cNvSpPr>
          <p:nvPr/>
        </p:nvSpPr>
        <p:spPr>
          <a:xfrm>
            <a:off x="1044800" y="3449281"/>
            <a:ext cx="1109100" cy="82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5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>
                <a:latin typeface="Garamond" panose="02020404030301010803" pitchFamily="18" charset="0"/>
              </a:rPr>
              <a:t>0</a:t>
            </a:r>
            <a:r>
              <a:rPr lang="tr-TR" dirty="0">
                <a:latin typeface="Garamond" panose="02020404030301010803" pitchFamily="18" charset="0"/>
              </a:rPr>
              <a:t>7</a:t>
            </a:r>
            <a:endParaRPr lang="en" dirty="0">
              <a:latin typeface="Garamond" panose="02020404030301010803" pitchFamily="18" charset="0"/>
            </a:endParaRPr>
          </a:p>
        </p:txBody>
      </p:sp>
      <p:sp>
        <p:nvSpPr>
          <p:cNvPr id="10" name="Google Shape;410;p30">
            <a:extLst>
              <a:ext uri="{FF2B5EF4-FFF2-40B4-BE49-F238E27FC236}">
                <a16:creationId xmlns:a16="http://schemas.microsoft.com/office/drawing/2014/main" id="{10B8B0D2-CAA4-5007-E6AB-A29695D89C9B}"/>
              </a:ext>
            </a:extLst>
          </p:cNvPr>
          <p:cNvSpPr txBox="1">
            <a:spLocks/>
          </p:cNvSpPr>
          <p:nvPr/>
        </p:nvSpPr>
        <p:spPr>
          <a:xfrm>
            <a:off x="3154638" y="3449281"/>
            <a:ext cx="1109100" cy="82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5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>
                <a:latin typeface="Garamond" panose="02020404030301010803" pitchFamily="18" charset="0"/>
              </a:rPr>
              <a:t>0</a:t>
            </a:r>
            <a:r>
              <a:rPr lang="tr-TR" dirty="0">
                <a:latin typeface="Garamond" panose="02020404030301010803" pitchFamily="18" charset="0"/>
              </a:rPr>
              <a:t>8</a:t>
            </a:r>
            <a:endParaRPr lang="en" dirty="0">
              <a:latin typeface="Garamond" panose="02020404030301010803" pitchFamily="18" charset="0"/>
            </a:endParaRPr>
          </a:p>
        </p:txBody>
      </p:sp>
      <p:sp>
        <p:nvSpPr>
          <p:cNvPr id="11" name="Google Shape;412;p30">
            <a:extLst>
              <a:ext uri="{FF2B5EF4-FFF2-40B4-BE49-F238E27FC236}">
                <a16:creationId xmlns:a16="http://schemas.microsoft.com/office/drawing/2014/main" id="{152C572F-B9F6-BB76-55E9-25E262AE0CE4}"/>
              </a:ext>
            </a:extLst>
          </p:cNvPr>
          <p:cNvSpPr txBox="1">
            <a:spLocks/>
          </p:cNvSpPr>
          <p:nvPr/>
        </p:nvSpPr>
        <p:spPr>
          <a:xfrm>
            <a:off x="5622363" y="3449281"/>
            <a:ext cx="1109100" cy="80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5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>
                <a:latin typeface="Garamond" panose="02020404030301010803" pitchFamily="18" charset="0"/>
              </a:rPr>
              <a:t>0</a:t>
            </a:r>
            <a:r>
              <a:rPr lang="tr-TR" dirty="0">
                <a:latin typeface="Garamond" panose="02020404030301010803" pitchFamily="18" charset="0"/>
              </a:rPr>
              <a:t>9</a:t>
            </a:r>
            <a:endParaRPr lang="en" dirty="0">
              <a:latin typeface="Garamond" panose="02020404030301010803" pitchFamily="18" charset="0"/>
            </a:endParaRPr>
          </a:p>
        </p:txBody>
      </p:sp>
      <p:sp>
        <p:nvSpPr>
          <p:cNvPr id="12" name="Google Shape;405;p30">
            <a:extLst>
              <a:ext uri="{FF2B5EF4-FFF2-40B4-BE49-F238E27FC236}">
                <a16:creationId xmlns:a16="http://schemas.microsoft.com/office/drawing/2014/main" id="{AC93CCDE-4F5E-71D6-6B2A-103EC57C5F4A}"/>
              </a:ext>
            </a:extLst>
          </p:cNvPr>
          <p:cNvSpPr txBox="1">
            <a:spLocks/>
          </p:cNvSpPr>
          <p:nvPr/>
        </p:nvSpPr>
        <p:spPr>
          <a:xfrm>
            <a:off x="2045538" y="3666700"/>
            <a:ext cx="2331300" cy="42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r-TR" sz="1600" dirty="0">
                <a:latin typeface="Garamond" panose="02020404030301010803" pitchFamily="18" charset="0"/>
              </a:rPr>
              <a:t>Evaluation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15" name="Google Shape;405;p30">
            <a:extLst>
              <a:ext uri="{FF2B5EF4-FFF2-40B4-BE49-F238E27FC236}">
                <a16:creationId xmlns:a16="http://schemas.microsoft.com/office/drawing/2014/main" id="{9230D25E-9D97-A2F4-DD97-C8AC274366C4}"/>
              </a:ext>
            </a:extLst>
          </p:cNvPr>
          <p:cNvSpPr txBox="1">
            <a:spLocks/>
          </p:cNvSpPr>
          <p:nvPr/>
        </p:nvSpPr>
        <p:spPr>
          <a:xfrm>
            <a:off x="6561795" y="2487464"/>
            <a:ext cx="2331300" cy="42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r-TR" sz="1600" dirty="0" err="1">
                <a:latin typeface="Garamond" panose="02020404030301010803" pitchFamily="18" charset="0"/>
              </a:rPr>
              <a:t>Modeling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16" name="Google Shape;405;p30">
            <a:extLst>
              <a:ext uri="{FF2B5EF4-FFF2-40B4-BE49-F238E27FC236}">
                <a16:creationId xmlns:a16="http://schemas.microsoft.com/office/drawing/2014/main" id="{BB89D395-7840-578D-A653-ABA33606C5A3}"/>
              </a:ext>
            </a:extLst>
          </p:cNvPr>
          <p:cNvSpPr txBox="1">
            <a:spLocks/>
          </p:cNvSpPr>
          <p:nvPr/>
        </p:nvSpPr>
        <p:spPr>
          <a:xfrm>
            <a:off x="4211926" y="3650079"/>
            <a:ext cx="2331300" cy="42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r-TR" sz="1600" dirty="0" err="1">
                <a:latin typeface="Garamond" panose="02020404030301010803" pitchFamily="18" charset="0"/>
              </a:rPr>
              <a:t>Core</a:t>
            </a:r>
            <a:r>
              <a:rPr lang="tr-TR" sz="1600" dirty="0">
                <a:latin typeface="Garamond" panose="02020404030301010803" pitchFamily="18" charset="0"/>
              </a:rPr>
              <a:t> </a:t>
            </a:r>
            <a:r>
              <a:rPr lang="tr-TR" sz="1600" dirty="0" err="1">
                <a:latin typeface="Garamond" panose="02020404030301010803" pitchFamily="18" charset="0"/>
              </a:rPr>
              <a:t>Skills</a:t>
            </a: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17" name="Google Shape;405;p30">
            <a:extLst>
              <a:ext uri="{FF2B5EF4-FFF2-40B4-BE49-F238E27FC236}">
                <a16:creationId xmlns:a16="http://schemas.microsoft.com/office/drawing/2014/main" id="{15421C57-9C89-5FBE-E35A-6B0F178CB1BB}"/>
              </a:ext>
            </a:extLst>
          </p:cNvPr>
          <p:cNvSpPr txBox="1">
            <a:spLocks/>
          </p:cNvSpPr>
          <p:nvPr/>
        </p:nvSpPr>
        <p:spPr>
          <a:xfrm>
            <a:off x="6561795" y="3639730"/>
            <a:ext cx="2331300" cy="42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tr-TR" sz="1600" dirty="0" err="1">
                <a:latin typeface="Garamond" panose="02020404030301010803" pitchFamily="18" charset="0"/>
              </a:rPr>
              <a:t>Conclusion</a:t>
            </a:r>
            <a:endParaRPr lang="en-US" sz="1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32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10"/>
    </mc:Choice>
    <mc:Fallback xmlns="">
      <p:transition spd="slow" advTm="1761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11D6B2D8-9FAB-820C-58D4-FBF39927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800" y="571576"/>
            <a:ext cx="7384200" cy="548700"/>
          </a:xfrm>
        </p:spPr>
        <p:txBody>
          <a:bodyPr/>
          <a:lstStyle/>
          <a:p>
            <a:r>
              <a:rPr lang="tr-TR" sz="2000" dirty="0" err="1">
                <a:latin typeface="Garamond" panose="02020404030301010803" pitchFamily="18" charset="0"/>
              </a:rPr>
              <a:t>Tumor</a:t>
            </a:r>
            <a:r>
              <a:rPr lang="tr-TR" sz="2000" dirty="0">
                <a:latin typeface="Garamond" panose="02020404030301010803" pitchFamily="18" charset="0"/>
              </a:rPr>
              <a:t> </a:t>
            </a:r>
            <a:r>
              <a:rPr lang="tr-TR" sz="2000" dirty="0" err="1">
                <a:latin typeface="Garamond" panose="02020404030301010803" pitchFamily="18" charset="0"/>
              </a:rPr>
              <a:t>location</a:t>
            </a:r>
            <a:r>
              <a:rPr lang="tr-TR" sz="2000" dirty="0">
                <a:latin typeface="Garamond" panose="02020404030301010803" pitchFamily="18" charset="0"/>
              </a:rPr>
              <a:t> is </a:t>
            </a:r>
            <a:r>
              <a:rPr lang="tr-TR" sz="2000" dirty="0" err="1">
                <a:latin typeface="Garamond" panose="02020404030301010803" pitchFamily="18" charset="0"/>
              </a:rPr>
              <a:t>shown</a:t>
            </a:r>
            <a:r>
              <a:rPr lang="tr-TR" sz="2000" dirty="0">
                <a:latin typeface="Garamond" panose="02020404030301010803" pitchFamily="18" charset="0"/>
              </a:rPr>
              <a:t> as </a:t>
            </a:r>
            <a:r>
              <a:rPr lang="tr-TR" sz="2000" dirty="0" err="1">
                <a:latin typeface="Garamond" panose="02020404030301010803" pitchFamily="18" charset="0"/>
              </a:rPr>
              <a:t>segmented</a:t>
            </a:r>
            <a:r>
              <a:rPr lang="tr-TR" sz="2000" dirty="0">
                <a:latin typeface="Garamond" panose="02020404030301010803" pitchFamily="18" charset="0"/>
              </a:rPr>
              <a:t> on a Brain MRI </a:t>
            </a:r>
            <a:r>
              <a:rPr lang="tr-TR" sz="2000" dirty="0" err="1">
                <a:latin typeface="Garamond" panose="02020404030301010803" pitchFamily="18" charset="0"/>
              </a:rPr>
              <a:t>Images</a:t>
            </a:r>
            <a:endParaRPr lang="en-US" sz="2000" dirty="0">
              <a:latin typeface="Garamond" panose="02020404030301010803" pitchFamily="18" charset="0"/>
            </a:endParaRPr>
          </a:p>
        </p:txBody>
      </p:sp>
      <p:pic>
        <p:nvPicPr>
          <p:cNvPr id="2" name="Resim 1" descr="metin içeren bir resim&#10;&#10;Açıklama otomatik olarak oluşturuldu">
            <a:extLst>
              <a:ext uri="{FF2B5EF4-FFF2-40B4-BE49-F238E27FC236}">
                <a16:creationId xmlns:a16="http://schemas.microsoft.com/office/drawing/2014/main" id="{441A134C-AB9B-08DB-DE58-F014E4D01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55" y="1529488"/>
            <a:ext cx="6705490" cy="2364677"/>
          </a:xfrm>
          <a:prstGeom prst="rect">
            <a:avLst/>
          </a:prstGeom>
        </p:spPr>
      </p:pic>
      <p:pic>
        <p:nvPicPr>
          <p:cNvPr id="5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96D4A0D0-4F59-FDEE-4D88-259C63B5D6B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532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495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90"/>
    </mc:Choice>
    <mc:Fallback xmlns="">
      <p:transition spd="slow" advTm="20490"/>
    </mc:Fallback>
  </mc:AlternateContent>
  <p:extLst>
    <p:ext uri="{3A86A75C-4F4B-4683-9AE1-C65F6400EC91}">
      <p14:laserTraceLst xmlns:p14="http://schemas.microsoft.com/office/powerpoint/2010/main">
        <p14:tracePtLst>
          <p14:tracePt t="9088" x="8916988" y="2260600"/>
          <p14:tracePt t="9096" x="8647113" y="2303463"/>
          <p14:tracePt t="9104" x="8351838" y="2341563"/>
          <p14:tracePt t="9112" x="7961313" y="2354263"/>
          <p14:tracePt t="9120" x="7526338" y="2392363"/>
          <p14:tracePt t="9128" x="7099300" y="2405063"/>
          <p14:tracePt t="9136" x="6651625" y="2430463"/>
          <p14:tracePt t="9145" x="6180138" y="2430463"/>
          <p14:tracePt t="9152" x="5751513" y="2430463"/>
          <p14:tracePt t="9160" x="5343525" y="2430463"/>
          <p14:tracePt t="9168" x="4972050" y="2430463"/>
          <p14:tracePt t="9176" x="4600575" y="2430463"/>
          <p14:tracePt t="9184" x="4273550" y="2430463"/>
          <p14:tracePt t="9192" x="3946525" y="2424113"/>
          <p14:tracePt t="9200" x="3656013" y="2424113"/>
          <p14:tracePt t="9208" x="3386138" y="2424113"/>
          <p14:tracePt t="9216" x="3076575" y="2424113"/>
          <p14:tracePt t="9224" x="2906713" y="2424113"/>
          <p14:tracePt t="9232" x="2768600" y="2424113"/>
          <p14:tracePt t="9240" x="2611438" y="2424113"/>
          <p14:tracePt t="9248" x="2530475" y="2424113"/>
          <p14:tracePt t="9256" x="2479675" y="2424113"/>
          <p14:tracePt t="9264" x="2397125" y="2424113"/>
          <p14:tracePt t="9272" x="2354263" y="2424113"/>
          <p14:tracePt t="9280" x="2322513" y="2417763"/>
          <p14:tracePt t="9288" x="2290763" y="2417763"/>
          <p14:tracePt t="9296" x="2284413" y="2417763"/>
          <p14:tracePt t="9360" x="2278063" y="2430463"/>
          <p14:tracePt t="9368" x="2271713" y="2436813"/>
          <p14:tracePt t="9376" x="2259013" y="2455863"/>
          <p14:tracePt t="9384" x="2246313" y="2474913"/>
          <p14:tracePt t="9392" x="2159000" y="2530475"/>
          <p14:tracePt t="9400" x="2114550" y="2574925"/>
          <p14:tracePt t="9408" x="2038350" y="2638425"/>
          <p14:tracePt t="9416" x="1989138" y="2687638"/>
          <p14:tracePt t="9423" x="1944688" y="2725738"/>
          <p14:tracePt t="9432" x="1906588" y="2776538"/>
          <p14:tracePt t="9440" x="1874838" y="2820988"/>
          <p14:tracePt t="9448" x="1855788" y="2863850"/>
          <p14:tracePt t="9456" x="1855788" y="2889250"/>
          <p14:tracePt t="9465" x="1849438" y="2908300"/>
          <p14:tracePt t="9472" x="1849438" y="2959100"/>
          <p14:tracePt t="9480" x="1849438" y="2990850"/>
          <p14:tracePt t="9488" x="1874838" y="3033713"/>
          <p14:tracePt t="9496" x="1893888" y="3071813"/>
          <p14:tracePt t="9504" x="1931988" y="3128963"/>
          <p14:tracePt t="9512" x="1957388" y="3148013"/>
          <p14:tracePt t="9520" x="1995488" y="3186113"/>
          <p14:tracePt t="9528" x="2044700" y="3228975"/>
          <p14:tracePt t="9536" x="2095500" y="3260725"/>
          <p14:tracePt t="9544" x="2152650" y="3298825"/>
          <p14:tracePt t="9552" x="2214563" y="3330575"/>
          <p14:tracePt t="9560" x="2271713" y="3355975"/>
          <p14:tracePt t="9568" x="2335213" y="3368675"/>
          <p14:tracePt t="9576" x="2403475" y="3394075"/>
          <p14:tracePt t="9584" x="2473325" y="3405188"/>
          <p14:tracePt t="9592" x="2549525" y="3405188"/>
          <p14:tracePt t="9600" x="2649538" y="3405188"/>
          <p14:tracePt t="9608" x="2713038" y="3405188"/>
          <p14:tracePt t="9616" x="2794000" y="3387725"/>
          <p14:tracePt t="9624" x="2870200" y="3368675"/>
          <p14:tracePt t="9632" x="2938463" y="3343275"/>
          <p14:tracePt t="9640" x="3008313" y="3317875"/>
          <p14:tracePt t="9648" x="3076575" y="3279775"/>
          <p14:tracePt t="9656" x="3133725" y="3248025"/>
          <p14:tracePt t="9664" x="3184525" y="3198813"/>
          <p14:tracePt t="9673" x="3235325" y="3160713"/>
          <p14:tracePt t="9680" x="3278188" y="3109913"/>
          <p14:tracePt t="9688" x="3322638" y="3052763"/>
          <p14:tracePt t="9696" x="3354388" y="2997200"/>
          <p14:tracePt t="9704" x="3392488" y="2914650"/>
          <p14:tracePt t="9712" x="3441700" y="2776538"/>
          <p14:tracePt t="9720" x="3460750" y="2706688"/>
          <p14:tracePt t="9728" x="3486150" y="2638425"/>
          <p14:tracePt t="9736" x="3498850" y="2562225"/>
          <p14:tracePt t="9744" x="3511550" y="2492375"/>
          <p14:tracePt t="9752" x="3517900" y="2430463"/>
          <p14:tracePt t="9760" x="3517900" y="2341563"/>
          <p14:tracePt t="9768" x="3517900" y="2266950"/>
          <p14:tracePt t="9776" x="3511550" y="2203450"/>
          <p14:tracePt t="9784" x="3479800" y="2120900"/>
          <p14:tracePt t="9792" x="3448050" y="2046288"/>
          <p14:tracePt t="9800" x="3405188" y="1982788"/>
          <p14:tracePt t="9809" x="3367088" y="1920875"/>
          <p14:tracePt t="9816" x="3316288" y="1857375"/>
          <p14:tracePt t="9824" x="3278188" y="1825625"/>
          <p14:tracePt t="9832" x="3235325" y="1787525"/>
          <p14:tracePt t="9839" x="3197225" y="1762125"/>
          <p14:tracePt t="9848" x="3152775" y="1731963"/>
          <p14:tracePt t="9856" x="3121025" y="1712913"/>
          <p14:tracePt t="9864" x="3089275" y="1700213"/>
          <p14:tracePt t="9872" x="3033713" y="1681163"/>
          <p14:tracePt t="9880" x="2989263" y="1668463"/>
          <p14:tracePt t="9888" x="2932113" y="1655763"/>
          <p14:tracePt t="9896" x="2889250" y="1655763"/>
          <p14:tracePt t="9904" x="2838450" y="1655763"/>
          <p14:tracePt t="9912" x="2774950" y="1655763"/>
          <p14:tracePt t="9920" x="2719388" y="1674813"/>
          <p14:tracePt t="9928" x="2655888" y="1687513"/>
          <p14:tracePt t="9936" x="2579688" y="1712913"/>
          <p14:tracePt t="9944" x="2517775" y="1744663"/>
          <p14:tracePt t="9952" x="2466975" y="1768475"/>
          <p14:tracePt t="9960" x="2409825" y="1800225"/>
          <p14:tracePt t="9968" x="2373313" y="1825625"/>
          <p14:tracePt t="9976" x="2341563" y="1857375"/>
          <p14:tracePt t="9984" x="2309813" y="1889125"/>
          <p14:tracePt t="9992" x="2278063" y="1927225"/>
          <p14:tracePt t="10000" x="2246313" y="1963738"/>
          <p14:tracePt t="10008" x="2220913" y="2014538"/>
          <p14:tracePt t="10016" x="2197100" y="2058988"/>
          <p14:tracePt t="10024" x="2159000" y="2114550"/>
          <p14:tracePt t="10032" x="2127250" y="2165350"/>
          <p14:tracePt t="10040" x="2101850" y="2235200"/>
          <p14:tracePt t="10048" x="2063750" y="2297113"/>
          <p14:tracePt t="10060" x="2044700" y="2360613"/>
          <p14:tracePt t="10069" x="2020888" y="2417763"/>
          <p14:tracePt t="10076" x="1995488" y="2479675"/>
          <p14:tracePt t="10084" x="1976438" y="2543175"/>
          <p14:tracePt t="10092" x="1957388" y="2613025"/>
          <p14:tracePt t="10100" x="1931988" y="2668588"/>
          <p14:tracePt t="10108" x="1912938" y="2725738"/>
          <p14:tracePt t="10116" x="1900238" y="2795588"/>
          <p14:tracePt t="10124" x="1887538" y="2851150"/>
          <p14:tracePt t="10132" x="1887538" y="2908300"/>
          <p14:tracePt t="10140" x="1887538" y="2952750"/>
          <p14:tracePt t="10148" x="1887538" y="3022600"/>
          <p14:tracePt t="10156" x="1887538" y="3071813"/>
          <p14:tracePt t="10164" x="1900238" y="3116263"/>
          <p14:tracePt t="10172" x="1912938" y="3167063"/>
          <p14:tracePt t="10180" x="1925638" y="3211513"/>
          <p14:tracePt t="10188" x="1944688" y="3267075"/>
          <p14:tracePt t="10196" x="1957388" y="3311525"/>
          <p14:tracePt t="10204" x="1982788" y="3355975"/>
          <p14:tracePt t="10212" x="1995488" y="3394075"/>
          <p14:tracePt t="10220" x="2014538" y="3430588"/>
          <p14:tracePt t="10228" x="2032000" y="3455988"/>
          <p14:tracePt t="10236" x="2051050" y="3487738"/>
          <p14:tracePt t="10244" x="2076450" y="3519488"/>
          <p14:tracePt t="10252" x="2101850" y="3551238"/>
          <p14:tracePt t="10260" x="2146300" y="3594100"/>
          <p14:tracePt t="10268" x="2171700" y="3613150"/>
          <p14:tracePt t="10277" x="2197100" y="3638550"/>
          <p14:tracePt t="10284" x="2227263" y="3657600"/>
          <p14:tracePt t="10292" x="2252663" y="3683000"/>
          <p14:tracePt t="10300" x="2278063" y="3695700"/>
          <p14:tracePt t="10308" x="2309813" y="3721100"/>
          <p14:tracePt t="10316" x="2341563" y="3733800"/>
          <p14:tracePt t="10324" x="2360613" y="3740150"/>
          <p14:tracePt t="10332" x="2378075" y="3746500"/>
          <p14:tracePt t="10340" x="2397125" y="3752850"/>
          <p14:tracePt t="10348" x="2435225" y="3759200"/>
          <p14:tracePt t="10356" x="2479675" y="3759200"/>
          <p14:tracePt t="10364" x="2511425" y="3759200"/>
          <p14:tracePt t="10372" x="2543175" y="3759200"/>
          <p14:tracePt t="10380" x="2579688" y="3759200"/>
          <p14:tracePt t="10388" x="2611438" y="3759200"/>
          <p14:tracePt t="10396" x="2649538" y="3759200"/>
          <p14:tracePt t="10404" x="2693988" y="3752850"/>
          <p14:tracePt t="10412" x="2725738" y="3740150"/>
          <p14:tracePt t="10420" x="2762250" y="3733800"/>
          <p14:tracePt t="10428" x="2800350" y="3721100"/>
          <p14:tracePt t="10436" x="2838450" y="3708400"/>
          <p14:tracePt t="10444" x="2870200" y="3702050"/>
          <p14:tracePt t="10452" x="2901950" y="3689350"/>
          <p14:tracePt t="10460" x="2925763" y="3676650"/>
          <p14:tracePt t="10468" x="2957513" y="3670300"/>
          <p14:tracePt t="10476" x="2976563" y="3657600"/>
          <p14:tracePt t="10484" x="2989263" y="3644900"/>
          <p14:tracePt t="10492" x="3014663" y="3632200"/>
          <p14:tracePt t="10500" x="3027363" y="3619500"/>
          <p14:tracePt t="10508" x="3046413" y="3594100"/>
          <p14:tracePt t="10516" x="3059113" y="3587750"/>
          <p14:tracePt t="10524" x="3065463" y="3570288"/>
          <p14:tracePt t="10532" x="3076575" y="3544888"/>
          <p14:tracePt t="10540" x="3095625" y="3525838"/>
          <p14:tracePt t="10548" x="3101975" y="3513138"/>
          <p14:tracePt t="10556" x="3114675" y="3487738"/>
          <p14:tracePt t="10564" x="3114675" y="3481388"/>
          <p14:tracePt t="10572" x="3127375" y="3468688"/>
          <p14:tracePt t="10580" x="3133725" y="3449638"/>
          <p14:tracePt t="10588" x="3140075" y="3424238"/>
          <p14:tracePt t="10596" x="3152775" y="3411538"/>
          <p14:tracePt t="10604" x="3159125" y="3405188"/>
          <p14:tracePt t="10612" x="3159125" y="3394075"/>
          <p14:tracePt t="10620" x="3165475" y="3381375"/>
          <p14:tracePt t="10628" x="3165475" y="3375025"/>
          <p14:tracePt t="10636" x="3171825" y="3368675"/>
          <p14:tracePt t="10645" x="3171825" y="3355975"/>
          <p14:tracePt t="10693" x="3171825" y="3349625"/>
          <p14:tracePt t="11444" x="3165475" y="3362325"/>
          <p14:tracePt t="11460" x="3184525" y="3368675"/>
          <p14:tracePt t="11468" x="3290888" y="3355975"/>
          <p14:tracePt t="11476" x="3367088" y="3349625"/>
          <p14:tracePt t="11484" x="3429000" y="3336925"/>
          <p14:tracePt t="11492" x="3530600" y="3330575"/>
          <p14:tracePt t="11500" x="3605213" y="3324225"/>
          <p14:tracePt t="11508" x="3687763" y="3311525"/>
          <p14:tracePt t="11516" x="3751263" y="3305175"/>
          <p14:tracePt t="11524" x="3825875" y="3298825"/>
          <p14:tracePt t="11532" x="3870325" y="3292475"/>
          <p14:tracePt t="11541" x="3889375" y="3286125"/>
          <p14:tracePt t="11547" x="3902075" y="3279775"/>
          <p14:tracePt t="11572" x="3902075" y="3267075"/>
          <p14:tracePt t="11580" x="3902075" y="3260725"/>
          <p14:tracePt t="11597" x="3895725" y="3248025"/>
          <p14:tracePt t="11604" x="3889375" y="3248025"/>
          <p14:tracePt t="11612" x="3889375" y="3241675"/>
          <p14:tracePt t="11620" x="3889375" y="3235325"/>
          <p14:tracePt t="11628" x="3889375" y="3228975"/>
          <p14:tracePt t="11636" x="3883025" y="3228975"/>
          <p14:tracePt t="11644" x="3883025" y="3222625"/>
          <p14:tracePt t="11733" x="3883025" y="3235325"/>
          <p14:tracePt t="11740" x="3889375" y="3241675"/>
          <p14:tracePt t="11749" x="3902075" y="3254375"/>
          <p14:tracePt t="11756" x="3908425" y="3260725"/>
          <p14:tracePt t="11764" x="3921125" y="3273425"/>
          <p14:tracePt t="11772" x="3946525" y="3292475"/>
          <p14:tracePt t="11780" x="3957638" y="3298825"/>
          <p14:tracePt t="11788" x="3983038" y="3311525"/>
          <p14:tracePt t="11798" x="4014788" y="3324225"/>
          <p14:tracePt t="11804" x="4059238" y="3336925"/>
          <p14:tracePt t="11813" x="4103688" y="3349625"/>
          <p14:tracePt t="11820" x="4133850" y="3355975"/>
          <p14:tracePt t="11828" x="4197350" y="3368675"/>
          <p14:tracePt t="11836" x="4254500" y="3375025"/>
          <p14:tracePt t="11844" x="4298950" y="3381375"/>
          <p14:tracePt t="11853" x="4360863" y="3381375"/>
          <p14:tracePt t="11860" x="4430713" y="3381375"/>
          <p14:tracePt t="11868" x="4486275" y="3381375"/>
          <p14:tracePt t="11876" x="4543425" y="3381375"/>
          <p14:tracePt t="11884" x="4594225" y="3381375"/>
          <p14:tracePt t="11892" x="4662488" y="3381375"/>
          <p14:tracePt t="11900" x="4719638" y="3368675"/>
          <p14:tracePt t="11909" x="4764088" y="3355975"/>
          <p14:tracePt t="11916" x="4827588" y="3343275"/>
          <p14:tracePt t="11924" x="4864100" y="3330575"/>
          <p14:tracePt t="11932" x="4895850" y="3317875"/>
          <p14:tracePt t="11940" x="4933950" y="3292475"/>
          <p14:tracePt t="11948" x="4972050" y="3267075"/>
          <p14:tracePt t="11956" x="4997450" y="3235325"/>
          <p14:tracePt t="11964" x="5027613" y="3211513"/>
          <p14:tracePt t="11972" x="5046663" y="3179763"/>
          <p14:tracePt t="11980" x="5078413" y="3135313"/>
          <p14:tracePt t="11988" x="5097463" y="3090863"/>
          <p14:tracePt t="11996" x="5110163" y="3052763"/>
          <p14:tracePt t="12004" x="5129213" y="2997200"/>
          <p14:tracePt t="12012" x="5135563" y="2959100"/>
          <p14:tracePt t="12020" x="5135563" y="2927350"/>
          <p14:tracePt t="12028" x="5135563" y="2876550"/>
          <p14:tracePt t="12036" x="5135563" y="2814638"/>
          <p14:tracePt t="12044" x="5135563" y="2763838"/>
          <p14:tracePt t="12052" x="5135563" y="2713038"/>
          <p14:tracePt t="12060" x="5129213" y="2657475"/>
          <p14:tracePt t="12069" x="5110163" y="2574925"/>
          <p14:tracePt t="12076" x="5084763" y="2517775"/>
          <p14:tracePt t="12084" x="5072063" y="2455863"/>
          <p14:tracePt t="12092" x="5053013" y="2386013"/>
          <p14:tracePt t="12100" x="5033963" y="2335213"/>
          <p14:tracePt t="12108" x="5021263" y="2297113"/>
          <p14:tracePt t="12116" x="4997450" y="2247900"/>
          <p14:tracePt t="12124" x="4978400" y="2184400"/>
          <p14:tracePt t="12132" x="4959350" y="2152650"/>
          <p14:tracePt t="12140" x="4946650" y="2114550"/>
          <p14:tracePt t="12148" x="4927600" y="2084388"/>
          <p14:tracePt t="12156" x="4908550" y="2033588"/>
          <p14:tracePt t="12164" x="4876800" y="2001838"/>
          <p14:tracePt t="12172" x="4845050" y="1982788"/>
          <p14:tracePt t="12180" x="4814888" y="1957388"/>
          <p14:tracePt t="12188" x="4776788" y="1931988"/>
          <p14:tracePt t="12196" x="4732338" y="1901825"/>
          <p14:tracePt t="12204" x="4694238" y="1889125"/>
          <p14:tracePt t="12212" x="4651375" y="1870075"/>
          <p14:tracePt t="12220" x="4606925" y="1863725"/>
          <p14:tracePt t="12229" x="4562475" y="1857375"/>
          <p14:tracePt t="12236" x="4524375" y="1857375"/>
          <p14:tracePt t="12244" x="4468813" y="1857375"/>
          <p14:tracePt t="12252" x="4411663" y="1857375"/>
          <p14:tracePt t="12260" x="4348163" y="1870075"/>
          <p14:tracePt t="12268" x="4298950" y="1882775"/>
          <p14:tracePt t="12277" x="4248150" y="1901825"/>
          <p14:tracePt t="12284" x="4191000" y="1920875"/>
          <p14:tracePt t="12292" x="4146550" y="1944688"/>
          <p14:tracePt t="12300" x="4103688" y="1963738"/>
          <p14:tracePt t="12308" x="4046538" y="2001838"/>
          <p14:tracePt t="12316" x="4008438" y="2033588"/>
          <p14:tracePt t="12324" x="3970338" y="2065338"/>
          <p14:tracePt t="12332" x="3940175" y="2097088"/>
          <p14:tracePt t="12340" x="3914775" y="2133600"/>
          <p14:tracePt t="12348" x="3883025" y="2171700"/>
          <p14:tracePt t="12356" x="3863975" y="2209800"/>
          <p14:tracePt t="12364" x="3838575" y="2254250"/>
          <p14:tracePt t="12372" x="3819525" y="2309813"/>
          <p14:tracePt t="12380" x="3800475" y="2354263"/>
          <p14:tracePt t="12388" x="3781425" y="2405063"/>
          <p14:tracePt t="12396" x="3763963" y="2455863"/>
          <p14:tracePt t="12404" x="3738563" y="2511425"/>
          <p14:tracePt t="12412" x="3719513" y="2562225"/>
          <p14:tracePt t="12420" x="3706813" y="2668588"/>
          <p14:tracePt t="12428" x="3706813" y="2706688"/>
          <p14:tracePt t="12436" x="3700463" y="2757488"/>
          <p14:tracePt t="12444" x="3700463" y="2789238"/>
          <p14:tracePt t="12452" x="3700463" y="2833688"/>
          <p14:tracePt t="12460" x="3700463" y="2876550"/>
          <p14:tracePt t="12469" x="3713163" y="2927350"/>
          <p14:tracePt t="12476" x="3725863" y="2971800"/>
          <p14:tracePt t="12484" x="3732213" y="3009900"/>
          <p14:tracePt t="12492" x="3744913" y="3046413"/>
          <p14:tracePt t="12500" x="3751263" y="3071813"/>
          <p14:tracePt t="12508" x="3781425" y="3128963"/>
          <p14:tracePt t="12516" x="3800475" y="3173413"/>
          <p14:tracePt t="12524" x="3813175" y="3198813"/>
          <p14:tracePt t="12532" x="3838575" y="3241675"/>
          <p14:tracePt t="12540" x="3857625" y="3273425"/>
          <p14:tracePt t="12549" x="3883025" y="3305175"/>
          <p14:tracePt t="12556" x="3902075" y="3336925"/>
          <p14:tracePt t="12564" x="3927475" y="3355975"/>
          <p14:tracePt t="12572" x="3957638" y="3381375"/>
          <p14:tracePt t="12580" x="3989388" y="3405188"/>
          <p14:tracePt t="12588" x="4014788" y="3417888"/>
          <p14:tracePt t="12596" x="4059238" y="3436938"/>
          <p14:tracePt t="12604" x="4097338" y="3449638"/>
          <p14:tracePt t="12612" x="4140200" y="3455988"/>
          <p14:tracePt t="12620" x="4191000" y="3462338"/>
          <p14:tracePt t="12628" x="4241800" y="3462338"/>
          <p14:tracePt t="12636" x="4298950" y="3462338"/>
          <p14:tracePt t="12645" x="4341813" y="3462338"/>
          <p14:tracePt t="12652" x="4405313" y="3462338"/>
          <p14:tracePt t="12660" x="4462463" y="3455988"/>
          <p14:tracePt t="12668" x="4530725" y="3449638"/>
          <p14:tracePt t="12676" x="4587875" y="3443288"/>
          <p14:tracePt t="12684" x="4651375" y="3417888"/>
          <p14:tracePt t="12692" x="4719638" y="3405188"/>
          <p14:tracePt t="12700" x="4776788" y="3387725"/>
          <p14:tracePt t="12708" x="4833938" y="3375025"/>
          <p14:tracePt t="12716" x="4889500" y="3355975"/>
          <p14:tracePt t="12724" x="4933950" y="3336925"/>
          <p14:tracePt t="12732" x="4965700" y="3324225"/>
          <p14:tracePt t="12740" x="4997450" y="3305175"/>
          <p14:tracePt t="12748" x="5014913" y="3298825"/>
          <p14:tracePt t="12756" x="5033963" y="3292475"/>
          <p14:tracePt t="12764" x="5040313" y="3279775"/>
          <p14:tracePt t="12772" x="5059363" y="3267075"/>
          <p14:tracePt t="12780" x="5059363" y="3254375"/>
          <p14:tracePt t="12792" x="5072063" y="3248025"/>
          <p14:tracePt t="12800" x="5072063" y="3241675"/>
          <p14:tracePt t="12808" x="5084763" y="3235325"/>
          <p14:tracePt t="12824" x="5084763" y="3228975"/>
          <p14:tracePt t="12840" x="5091113" y="3222625"/>
          <p14:tracePt t="12856" x="5091113" y="3216275"/>
          <p14:tracePt t="13013" x="5097463" y="3216275"/>
          <p14:tracePt t="13028" x="5103813" y="3211513"/>
          <p14:tracePt t="13044" x="5103813" y="3205163"/>
          <p14:tracePt t="13052" x="5103813" y="3198813"/>
          <p14:tracePt t="13060" x="5110163" y="3198813"/>
          <p14:tracePt t="13068" x="5110163" y="3192463"/>
          <p14:tracePt t="13076" x="5122863" y="3160713"/>
          <p14:tracePt t="13084" x="5135563" y="3135313"/>
          <p14:tracePt t="13092" x="5135563" y="3109913"/>
          <p14:tracePt t="13100" x="5135563" y="3065463"/>
          <p14:tracePt t="13108" x="5135563" y="3028950"/>
          <p14:tracePt t="13116" x="5135563" y="2978150"/>
          <p14:tracePt t="13125" x="5135563" y="2933700"/>
          <p14:tracePt t="13132" x="5135563" y="2863850"/>
          <p14:tracePt t="13140" x="5135563" y="2820988"/>
          <p14:tracePt t="13148" x="5129213" y="2789238"/>
          <p14:tracePt t="13156" x="5122863" y="2738438"/>
          <p14:tracePt t="13164" x="5116513" y="2700338"/>
          <p14:tracePt t="13172" x="5110163" y="2663825"/>
          <p14:tracePt t="13180" x="5097463" y="2644775"/>
          <p14:tracePt t="13188" x="5091113" y="2606675"/>
          <p14:tracePt t="13196" x="5065713" y="2568575"/>
          <p14:tracePt t="13233" x="5053013" y="2536825"/>
          <p14:tracePt t="13240" x="5027613" y="2486025"/>
          <p14:tracePt t="13248" x="4827588" y="2286000"/>
          <p14:tracePt t="13256" x="4821238" y="2286000"/>
          <p14:tracePt t="13264" x="4795838" y="2266950"/>
          <p14:tracePt t="13272" x="4757738" y="2241550"/>
          <p14:tracePt t="13280" x="4732338" y="2228850"/>
          <p14:tracePt t="13288" x="4694238" y="2209800"/>
          <p14:tracePt t="13296" x="4668838" y="2203450"/>
          <p14:tracePt t="13304" x="4632325" y="2190750"/>
          <p14:tracePt t="13312" x="4594225" y="2184400"/>
          <p14:tracePt t="13320" x="4549775" y="2171700"/>
          <p14:tracePt t="13332" x="4524375" y="2165350"/>
          <p14:tracePt t="13340" x="4492625" y="2165350"/>
          <p14:tracePt t="13348" x="4456113" y="2165350"/>
          <p14:tracePt t="13356" x="4411663" y="2165350"/>
          <p14:tracePt t="13364" x="4379913" y="2165350"/>
          <p14:tracePt t="13372" x="4341813" y="2165350"/>
          <p14:tracePt t="13380" x="4310063" y="2171700"/>
          <p14:tracePt t="13388" x="4267200" y="2184400"/>
          <p14:tracePt t="13396" x="4229100" y="2203450"/>
          <p14:tracePt t="13404" x="4191000" y="2209800"/>
          <p14:tracePt t="13412" x="4152900" y="2235200"/>
          <p14:tracePt t="13420" x="4122738" y="2260600"/>
          <p14:tracePt t="13428" x="4097338" y="2286000"/>
          <p14:tracePt t="13437" x="4065588" y="2303463"/>
          <p14:tracePt t="13444" x="4027488" y="2335213"/>
          <p14:tracePt t="13452" x="3995738" y="2366963"/>
          <p14:tracePt t="13460" x="3970338" y="2392363"/>
          <p14:tracePt t="13468" x="3952875" y="2424113"/>
          <p14:tracePt t="13476" x="3927475" y="2468563"/>
          <p14:tracePt t="13485" x="3908425" y="2505075"/>
          <p14:tracePt t="13492" x="3889375" y="2549525"/>
          <p14:tracePt t="13500" x="3876675" y="2593975"/>
          <p14:tracePt t="13508" x="3863975" y="2657475"/>
          <p14:tracePt t="13516" x="3851275" y="2700338"/>
          <p14:tracePt t="13524" x="3851275" y="2744788"/>
          <p14:tracePt t="13533" x="3844925" y="2801938"/>
          <p14:tracePt t="13541" x="3844925" y="2846388"/>
          <p14:tracePt t="13548" x="3844925" y="2895600"/>
          <p14:tracePt t="13556" x="3844925" y="2940050"/>
          <p14:tracePt t="13564" x="3857625" y="2990850"/>
          <p14:tracePt t="13572" x="3863975" y="3033713"/>
          <p14:tracePt t="13580" x="3883025" y="3071813"/>
          <p14:tracePt t="13588" x="3889375" y="3116263"/>
          <p14:tracePt t="13596" x="3908425" y="3154363"/>
          <p14:tracePt t="13604" x="3933825" y="3198813"/>
          <p14:tracePt t="13612" x="3946525" y="3235325"/>
          <p14:tracePt t="13620" x="3963988" y="3260725"/>
          <p14:tracePt t="13628" x="3976688" y="3292475"/>
          <p14:tracePt t="13636" x="4002088" y="3317875"/>
          <p14:tracePt t="13644" x="4014788" y="3336925"/>
          <p14:tracePt t="13652" x="4027488" y="3355975"/>
          <p14:tracePt t="13660" x="4059238" y="3375025"/>
          <p14:tracePt t="13668" x="4084638" y="3394075"/>
          <p14:tracePt t="13676" x="4110038" y="3405188"/>
          <p14:tracePt t="13684" x="4152900" y="3424238"/>
          <p14:tracePt t="13692" x="4191000" y="3430588"/>
          <p14:tracePt t="13700" x="4235450" y="3436938"/>
          <p14:tracePt t="13708" x="4273550" y="3436938"/>
          <p14:tracePt t="13716" x="4341813" y="3443288"/>
          <p14:tracePt t="13724" x="4398963" y="3443288"/>
          <p14:tracePt t="13732" x="4462463" y="3443288"/>
          <p14:tracePt t="13740" x="4518025" y="3436938"/>
          <p14:tracePt t="13749" x="4581525" y="3424238"/>
          <p14:tracePt t="13756" x="4638675" y="3405188"/>
          <p14:tracePt t="13764" x="4700588" y="3394075"/>
          <p14:tracePt t="13772" x="4757738" y="3368675"/>
          <p14:tracePt t="13780" x="4789488" y="3355975"/>
          <p14:tracePt t="13788" x="4821238" y="3336925"/>
          <p14:tracePt t="13796" x="4838700" y="3330575"/>
          <p14:tracePt t="13804" x="4864100" y="3317875"/>
          <p14:tracePt t="13813" x="4870450" y="3311525"/>
          <p14:tracePt t="13828" x="4876800" y="3298825"/>
          <p14:tracePt t="13844" x="4883150" y="3292475"/>
          <p14:tracePt t="13877" x="4883150" y="3286125"/>
          <p14:tracePt t="14825" x="4908550" y="3286125"/>
          <p14:tracePt t="14832" x="4914900" y="3292475"/>
          <p14:tracePt t="14848" x="4921250" y="3292475"/>
          <p14:tracePt t="14856" x="4927600" y="3292475"/>
          <p14:tracePt t="14872" x="4927600" y="3273425"/>
          <p14:tracePt t="14880" x="4921250" y="3260725"/>
          <p14:tracePt t="14888" x="4908550" y="3248025"/>
          <p14:tracePt t="14896" x="4895850" y="3222625"/>
          <p14:tracePt t="14904" x="4889500" y="3222625"/>
          <p14:tracePt t="15064" x="4883150" y="3235325"/>
          <p14:tracePt t="15072" x="4876800" y="3235325"/>
          <p14:tracePt t="15080" x="4876800" y="3248025"/>
          <p14:tracePt t="15088" x="4870450" y="3248025"/>
          <p14:tracePt t="15097" x="4864100" y="3260725"/>
          <p14:tracePt t="15104" x="4864100" y="3279775"/>
          <p14:tracePt t="15112" x="4864100" y="3292475"/>
          <p14:tracePt t="15120" x="4864100" y="3298825"/>
          <p14:tracePt t="15128" x="4864100" y="3305175"/>
          <p14:tracePt t="15136" x="4857750" y="3324225"/>
          <p14:tracePt t="15144" x="4857750" y="3336925"/>
          <p14:tracePt t="15152" x="4857750" y="3349625"/>
          <p14:tracePt t="15160" x="4870450" y="3362325"/>
          <p14:tracePt t="15168" x="4876800" y="3375025"/>
          <p14:tracePt t="15176" x="4883150" y="3394075"/>
          <p14:tracePt t="15184" x="4889500" y="3398838"/>
          <p14:tracePt t="15192" x="4902200" y="3405188"/>
          <p14:tracePt t="15200" x="4908550" y="3411538"/>
          <p14:tracePt t="15208" x="4921250" y="3417888"/>
          <p14:tracePt t="15216" x="4953000" y="3424238"/>
          <p14:tracePt t="15224" x="4978400" y="3424238"/>
          <p14:tracePt t="15232" x="5010150" y="3424238"/>
          <p14:tracePt t="15240" x="5040313" y="3417888"/>
          <p14:tracePt t="15248" x="5078413" y="3411538"/>
          <p14:tracePt t="15256" x="5129213" y="3398838"/>
          <p14:tracePt t="15264" x="5173663" y="3394075"/>
          <p14:tracePt t="15272" x="5222875" y="3375025"/>
          <p14:tracePt t="15280" x="5273675" y="3362325"/>
          <p14:tracePt t="15288" x="5318125" y="3343275"/>
          <p14:tracePt t="15296" x="5362575" y="3317875"/>
          <p14:tracePt t="15304" x="5405438" y="3298825"/>
          <p14:tracePt t="15312" x="5449888" y="3273425"/>
          <p14:tracePt t="15320" x="5481638" y="3254375"/>
          <p14:tracePt t="15328" x="5513388" y="3241675"/>
          <p14:tracePt t="15336" x="5532438" y="3228975"/>
          <p14:tracePt t="15344" x="5543550" y="3222625"/>
          <p14:tracePt t="15352" x="5556250" y="3211513"/>
          <p14:tracePt t="15360" x="5581650" y="3198813"/>
          <p14:tracePt t="15368" x="5588000" y="3186113"/>
          <p14:tracePt t="15376" x="5607050" y="3173413"/>
          <p14:tracePt t="15384" x="5613400" y="3160713"/>
          <p14:tracePt t="15392" x="5626100" y="3148013"/>
          <p14:tracePt t="15400" x="5638800" y="3141663"/>
          <p14:tracePt t="15409" x="5645150" y="3141663"/>
          <p14:tracePt t="15416" x="5651500" y="3135313"/>
          <p14:tracePt t="15424" x="5664200" y="3135313"/>
          <p14:tracePt t="15432" x="5670550" y="3135313"/>
          <p14:tracePt t="15440" x="5676900" y="3135313"/>
          <p14:tracePt t="15448" x="5683250" y="3135313"/>
          <p14:tracePt t="15456" x="5689600" y="3135313"/>
          <p14:tracePt t="15464" x="5695950" y="3135313"/>
          <p14:tracePt t="15472" x="5708650" y="3135313"/>
          <p14:tracePt t="15480" x="5719763" y="3154363"/>
          <p14:tracePt t="15488" x="5738813" y="3160713"/>
          <p14:tracePt t="15496" x="5764213" y="3186113"/>
          <p14:tracePt t="15504" x="5776913" y="3198813"/>
          <p14:tracePt t="15512" x="5815013" y="3222625"/>
          <p14:tracePt t="15520" x="5891213" y="3273425"/>
          <p14:tracePt t="15528" x="5934075" y="3305175"/>
          <p14:tracePt t="15536" x="5991225" y="3343275"/>
          <p14:tracePt t="15544" x="6048375" y="3375025"/>
          <p14:tracePt t="15552" x="6103938" y="3394075"/>
          <p14:tracePt t="15560" x="6148388" y="3417888"/>
          <p14:tracePt t="15568" x="6211888" y="3449638"/>
          <p14:tracePt t="15576" x="6267450" y="3462338"/>
          <p14:tracePt t="15584" x="6324600" y="3481388"/>
          <p14:tracePt t="15592" x="6375400" y="3487738"/>
          <p14:tracePt t="15600" x="6443663" y="3500438"/>
          <p14:tracePt t="15608" x="6500813" y="3506788"/>
          <p14:tracePt t="15616" x="6594475" y="3506788"/>
          <p14:tracePt t="15624" x="6657975" y="3506788"/>
          <p14:tracePt t="15632" x="6721475" y="3506788"/>
          <p14:tracePt t="15640" x="6783388" y="3506788"/>
          <p14:tracePt t="15648" x="6859588" y="3506788"/>
          <p14:tracePt t="15656" x="6929438" y="3500438"/>
          <p14:tracePt t="15664" x="6997700" y="3494088"/>
          <p14:tracePt t="15673" x="7080250" y="3475038"/>
          <p14:tracePt t="15680" x="7142163" y="3468688"/>
          <p14:tracePt t="15688" x="7212013" y="3443288"/>
          <p14:tracePt t="15696" x="7269163" y="3430588"/>
          <p14:tracePt t="15704" x="7331075" y="3417888"/>
          <p14:tracePt t="15712" x="7375525" y="3394075"/>
          <p14:tracePt t="15720" x="7419975" y="3375025"/>
          <p14:tracePt t="15728" x="7464425" y="3349625"/>
          <p14:tracePt t="15736" x="7500938" y="3330575"/>
          <p14:tracePt t="15744" x="7551738" y="3305175"/>
          <p14:tracePt t="15752" x="7589838" y="3260725"/>
          <p14:tracePt t="15760" x="7621588" y="3235325"/>
          <p14:tracePt t="15768" x="7640638" y="3205163"/>
          <p14:tracePt t="15776" x="7651750" y="3173413"/>
          <p14:tracePt t="15783" x="7664450" y="3128963"/>
          <p14:tracePt t="15792" x="7683500" y="3090863"/>
          <p14:tracePt t="15800" x="7683500" y="3059113"/>
          <p14:tracePt t="15808" x="7696200" y="2997200"/>
          <p14:tracePt t="15816" x="7702550" y="2946400"/>
          <p14:tracePt t="15824" x="7708900" y="2889250"/>
          <p14:tracePt t="15832" x="7708900" y="2827338"/>
          <p14:tracePt t="15840" x="7708900" y="2738438"/>
          <p14:tracePt t="15848" x="7708900" y="2668588"/>
          <p14:tracePt t="15856" x="7708900" y="2613025"/>
          <p14:tracePt t="15865" x="7708900" y="2555875"/>
          <p14:tracePt t="15872" x="7708900" y="2498725"/>
          <p14:tracePt t="15880" x="7689850" y="2462213"/>
          <p14:tracePt t="15888" x="7689850" y="2430463"/>
          <p14:tracePt t="15896" x="7670800" y="2392363"/>
          <p14:tracePt t="15904" x="7651750" y="2360613"/>
          <p14:tracePt t="15912" x="7627938" y="2335213"/>
          <p14:tracePt t="15920" x="7596188" y="2292350"/>
          <p14:tracePt t="15928" x="7570788" y="2273300"/>
          <p14:tracePt t="15937" x="7558088" y="2254250"/>
          <p14:tracePt t="15943" x="7532688" y="2241550"/>
          <p14:tracePt t="15952" x="7494588" y="2216150"/>
          <p14:tracePt t="15960" x="7426325" y="2184400"/>
          <p14:tracePt t="15969" x="7356475" y="2165350"/>
          <p14:tracePt t="15976" x="7305675" y="2159000"/>
          <p14:tracePt t="15984" x="7250113" y="2152650"/>
          <p14:tracePt t="15992" x="7186613" y="2146300"/>
          <p14:tracePt t="16000" x="7135813" y="2146300"/>
          <p14:tracePt t="16008" x="7080250" y="2146300"/>
          <p14:tracePt t="16016" x="7023100" y="2146300"/>
          <p14:tracePt t="16024" x="6978650" y="2146300"/>
          <p14:tracePt t="16032" x="6929438" y="2146300"/>
          <p14:tracePt t="16040" x="6884988" y="2146300"/>
          <p14:tracePt t="16047" x="6834188" y="2159000"/>
          <p14:tracePt t="16056" x="6783388" y="2165350"/>
          <p14:tracePt t="16064" x="6746875" y="2171700"/>
          <p14:tracePt t="16072" x="6696075" y="2190750"/>
          <p14:tracePt t="16080" x="6657975" y="2209800"/>
          <p14:tracePt t="16088" x="6638925" y="2216150"/>
          <p14:tracePt t="16096" x="6600825" y="2241550"/>
          <p14:tracePt t="16104" x="6564313" y="2260600"/>
          <p14:tracePt t="16112" x="6532563" y="2279650"/>
          <p14:tracePt t="16120" x="6500813" y="2303463"/>
          <p14:tracePt t="16128" x="6469063" y="2322513"/>
          <p14:tracePt t="16136" x="6450013" y="2347913"/>
          <p14:tracePt t="16144" x="6424613" y="2373313"/>
          <p14:tracePt t="16152" x="6400800" y="2398713"/>
          <p14:tracePt t="16160" x="6394450" y="2430463"/>
          <p14:tracePt t="16168" x="6375400" y="2462213"/>
          <p14:tracePt t="16176" x="6362700" y="2486025"/>
          <p14:tracePt t="16184" x="6350000" y="2517775"/>
          <p14:tracePt t="16192" x="6343650" y="2543175"/>
          <p14:tracePt t="16200" x="6330950" y="2568575"/>
          <p14:tracePt t="16208" x="6330950" y="2593975"/>
          <p14:tracePt t="16216" x="6324600" y="2619375"/>
          <p14:tracePt t="16224" x="6324600" y="2638425"/>
          <p14:tracePt t="16236" x="6318250" y="2651125"/>
          <p14:tracePt t="16244" x="6318250" y="2668588"/>
          <p14:tracePt t="16252" x="6318250" y="2687638"/>
          <p14:tracePt t="16260" x="6318250" y="2700338"/>
          <p14:tracePt t="16268" x="6318250" y="2719388"/>
          <p14:tracePt t="16277" x="6318250" y="2738438"/>
          <p14:tracePt t="16284" x="6318250" y="2751138"/>
          <p14:tracePt t="16292" x="6324600" y="2770188"/>
          <p14:tracePt t="16300" x="6324600" y="2782888"/>
          <p14:tracePt t="16308" x="6330950" y="2795588"/>
          <p14:tracePt t="16316" x="6337300" y="2801938"/>
          <p14:tracePt t="16324" x="6343650" y="2827338"/>
          <p14:tracePt t="16332" x="6350000" y="2833688"/>
          <p14:tracePt t="16340" x="6356350" y="2840038"/>
          <p14:tracePt t="16348" x="6362700" y="2851150"/>
          <p14:tracePt t="16356" x="6369050" y="2857500"/>
          <p14:tracePt t="16364" x="6369050" y="2863850"/>
          <p14:tracePt t="16372" x="6375400" y="2870200"/>
          <p14:tracePt t="16380" x="6381750" y="2876550"/>
          <p14:tracePt t="16388" x="6381750" y="2882900"/>
          <p14:tracePt t="16396" x="6388100" y="2882900"/>
          <p14:tracePt t="16404" x="6394450" y="2889250"/>
          <p14:tracePt t="16412" x="6400800" y="2889250"/>
          <p14:tracePt t="16420" x="6407150" y="2895600"/>
          <p14:tracePt t="16428" x="6413500" y="2895600"/>
          <p14:tracePt t="16436" x="6418263" y="2895600"/>
          <p14:tracePt t="16460" x="6424613" y="2895600"/>
          <p14:tracePt t="16468" x="6430963" y="2895600"/>
          <p14:tracePt t="16653" x="6430963" y="2901950"/>
          <p14:tracePt t="16668" x="6437313" y="2901950"/>
          <p14:tracePt t="16676" x="6437313" y="2908300"/>
          <p14:tracePt t="16684" x="6443663" y="2914650"/>
          <p14:tracePt t="16692" x="6443663" y="2921000"/>
          <p14:tracePt t="16709" x="6450013" y="2927350"/>
          <p14:tracePt t="16716" x="6456363" y="2933700"/>
          <p14:tracePt t="16724" x="6456363" y="2940050"/>
          <p14:tracePt t="16732" x="6462713" y="2946400"/>
          <p14:tracePt t="16748" x="6462713" y="2952750"/>
          <p14:tracePt t="16764" x="6469063" y="2965450"/>
          <p14:tracePt t="16772" x="6475413" y="2965450"/>
          <p14:tracePt t="16780" x="6475413" y="2971800"/>
          <p14:tracePt t="16796" x="6481763" y="2978150"/>
          <p14:tracePt t="16805" x="6481763" y="2984500"/>
          <p14:tracePt t="16833" x="6481763" y="2990850"/>
          <p14:tracePt t="16840" x="6488113" y="2990850"/>
          <p14:tracePt t="16876" x="6494463" y="2990850"/>
          <p14:tracePt t="16910" x="6500813" y="2990850"/>
          <p14:tracePt t="16924" x="6513513" y="2990850"/>
          <p14:tracePt t="16932" x="6513513" y="2997200"/>
          <p14:tracePt t="16940" x="6519863" y="2997200"/>
          <p14:tracePt t="16948" x="6526213" y="3003550"/>
          <p14:tracePt t="16956" x="6538913" y="3016250"/>
          <p14:tracePt t="16964" x="6551613" y="3022600"/>
          <p14:tracePt t="16972" x="6564313" y="3028950"/>
          <p14:tracePt t="16980" x="6577013" y="3052763"/>
          <p14:tracePt t="16988" x="6589713" y="3052763"/>
          <p14:tracePt t="16996" x="6600825" y="3071813"/>
          <p14:tracePt t="17004" x="6607175" y="3071813"/>
          <p14:tracePt t="17013" x="6626225" y="3090863"/>
          <p14:tracePt t="17028" x="6632575" y="3097213"/>
          <p14:tracePt t="17036" x="6645275" y="3103563"/>
          <p14:tracePt t="17044" x="6657975" y="3122613"/>
          <p14:tracePt t="17052" x="6670675" y="3122613"/>
          <p14:tracePt t="17060" x="6689725" y="3141663"/>
          <p14:tracePt t="17068" x="6696075" y="3148013"/>
          <p14:tracePt t="17076" x="6708775" y="3160713"/>
          <p14:tracePt t="17084" x="6727825" y="3167063"/>
          <p14:tracePt t="17092" x="6746875" y="3186113"/>
          <p14:tracePt t="17100" x="6765925" y="3198813"/>
          <p14:tracePt t="17108" x="6789738" y="3222625"/>
          <p14:tracePt t="17116" x="6821488" y="3241675"/>
          <p14:tracePt t="17124" x="6840538" y="3248025"/>
          <p14:tracePt t="17132" x="6865938" y="3267075"/>
          <p14:tracePt t="17141" x="6891338" y="3279775"/>
          <p14:tracePt t="17148" x="6923088" y="3292475"/>
          <p14:tracePt t="17156" x="6942138" y="3298825"/>
          <p14:tracePt t="17164" x="6972300" y="3305175"/>
          <p14:tracePt t="17172" x="6991350" y="3311525"/>
          <p14:tracePt t="17180" x="7004050" y="3311525"/>
          <p14:tracePt t="17188" x="7023100" y="3311525"/>
          <p14:tracePt t="17196" x="7035800" y="3311525"/>
          <p14:tracePt t="17205" x="7048500" y="3311525"/>
          <p14:tracePt t="17212" x="7061200" y="3311525"/>
          <p14:tracePt t="17221" x="7073900" y="3311525"/>
          <p14:tracePt t="17228" x="7092950" y="3311525"/>
          <p14:tracePt t="17236" x="7129463" y="3311525"/>
          <p14:tracePt t="17244" x="7148513" y="3311525"/>
          <p14:tracePt t="17252" x="7173913" y="3298825"/>
          <p14:tracePt t="17260" x="7192963" y="3298825"/>
          <p14:tracePt t="17268" x="7205663" y="3298825"/>
          <p14:tracePt t="17276" x="7224713" y="3292475"/>
          <p14:tracePt t="17284" x="7237413" y="3292475"/>
          <p14:tracePt t="17292" x="7250113" y="3279775"/>
          <p14:tracePt t="17308" x="7262813" y="3279775"/>
          <p14:tracePt t="17316" x="7275513" y="3273425"/>
          <p14:tracePt t="17333" x="7281863" y="3267075"/>
          <p14:tracePt t="17348" x="7288213" y="3267075"/>
          <p14:tracePt t="17901" x="7294563" y="3267075"/>
          <p14:tracePt t="17966" x="7299325" y="3267075"/>
          <p14:tracePt t="17997" x="7305675" y="3267075"/>
          <p14:tracePt t="18063" x="7312025" y="3267075"/>
          <p14:tracePt t="18077" x="7318375" y="3267075"/>
          <p14:tracePt t="18109" x="7324725" y="3267075"/>
          <p14:tracePt t="18140" x="7331075" y="3267075"/>
          <p14:tracePt t="18156" x="7337425" y="3267075"/>
          <p14:tracePt t="18189" x="7343775" y="3267075"/>
          <p14:tracePt t="18204" x="7343775" y="3273425"/>
          <p14:tracePt t="18221" x="7350125" y="3279775"/>
          <p14:tracePt t="18253" x="7356475" y="3279775"/>
          <p14:tracePt t="18260" x="7356475" y="3286125"/>
          <p14:tracePt t="18268" x="7362825" y="3286125"/>
          <p14:tracePt t="18284" x="7369175" y="3286125"/>
          <p14:tracePt t="18292" x="7369175" y="3292475"/>
          <p14:tracePt t="18300" x="7375525" y="3292475"/>
          <p14:tracePt t="18308" x="7400925" y="3311525"/>
          <p14:tracePt t="18316" x="7419975" y="3311525"/>
          <p14:tracePt t="18324" x="7439025" y="3311525"/>
          <p14:tracePt t="18332" x="7470775" y="3311525"/>
          <p14:tracePt t="18340" x="7488238" y="3305175"/>
          <p14:tracePt t="18348" x="7513638" y="3298825"/>
          <p14:tracePt t="18356" x="7539038" y="3292475"/>
          <p14:tracePt t="18364" x="7570788" y="3273425"/>
          <p14:tracePt t="18372" x="7602538" y="3254375"/>
          <p14:tracePt t="18380" x="7621588" y="3248025"/>
          <p14:tracePt t="18389" x="7634288" y="3235325"/>
          <p14:tracePt t="18396" x="7658100" y="3222625"/>
          <p14:tracePt t="18404" x="7677150" y="3205163"/>
          <p14:tracePt t="18412" x="7696200" y="3186113"/>
          <p14:tracePt t="18420" x="7702550" y="3160713"/>
          <p14:tracePt t="18428" x="7715250" y="3135313"/>
          <p14:tracePt t="18436" x="7721600" y="3103563"/>
          <p14:tracePt t="18444" x="7734300" y="3071813"/>
          <p14:tracePt t="18452" x="7734300" y="3033713"/>
          <p14:tracePt t="18460" x="7740650" y="2990850"/>
          <p14:tracePt t="18469" x="7740650" y="2952750"/>
          <p14:tracePt t="18476" x="7740650" y="2901950"/>
          <p14:tracePt t="18484" x="7740650" y="2840038"/>
          <p14:tracePt t="18492" x="7740650" y="2782888"/>
          <p14:tracePt t="18500" x="7740650" y="2732088"/>
          <p14:tracePt t="18508" x="7727950" y="2668588"/>
          <p14:tracePt t="18516" x="7715250" y="2619375"/>
          <p14:tracePt t="18524" x="7702550" y="2581275"/>
          <p14:tracePt t="18532" x="7683500" y="2530475"/>
          <p14:tracePt t="18540" x="7670800" y="2492375"/>
          <p14:tracePt t="18548" x="7646988" y="2449513"/>
          <p14:tracePt t="18556" x="7627938" y="2417763"/>
          <p14:tracePt t="18564" x="7596188" y="2373313"/>
          <p14:tracePt t="18572" x="7570788" y="2341563"/>
          <p14:tracePt t="18580" x="7545388" y="2309813"/>
          <p14:tracePt t="18588" x="7519988" y="2286000"/>
          <p14:tracePt t="18596" x="7488238" y="2266950"/>
          <p14:tracePt t="18604" x="7470775" y="2247900"/>
          <p14:tracePt t="18612" x="7451725" y="2228850"/>
          <p14:tracePt t="18620" x="7413625" y="2216150"/>
          <p14:tracePt t="18628" x="7375525" y="2209800"/>
          <p14:tracePt t="18636" x="7343775" y="2209800"/>
          <p14:tracePt t="18644" x="7288213" y="2203450"/>
          <p14:tracePt t="18652" x="7237413" y="2203450"/>
          <p14:tracePt t="18660" x="7180263" y="2203450"/>
          <p14:tracePt t="18668" x="7123113" y="2203450"/>
          <p14:tracePt t="18676" x="7061200" y="2203450"/>
          <p14:tracePt t="18684" x="7004050" y="2203450"/>
          <p14:tracePt t="18692" x="6935788" y="2209800"/>
          <p14:tracePt t="18700" x="6878638" y="2222500"/>
          <p14:tracePt t="18708" x="6821488" y="2228850"/>
          <p14:tracePt t="18716" x="6770688" y="2247900"/>
          <p14:tracePt t="18724" x="6727825" y="2266950"/>
          <p14:tracePt t="18732" x="6689725" y="2279650"/>
          <p14:tracePt t="18740" x="6664325" y="2297113"/>
          <p14:tracePt t="18749" x="6638925" y="2316163"/>
          <p14:tracePt t="18756" x="6607175" y="2347913"/>
          <p14:tracePt t="18764" x="6589713" y="2373313"/>
          <p14:tracePt t="18772" x="6570663" y="2405063"/>
          <p14:tracePt t="18780" x="6551613" y="2430463"/>
          <p14:tracePt t="18788" x="6526213" y="2468563"/>
          <p14:tracePt t="18796" x="6513513" y="2498725"/>
          <p14:tracePt t="18805" x="6488113" y="2536825"/>
          <p14:tracePt t="18811" x="6469063" y="2574925"/>
          <p14:tracePt t="18820" x="6450013" y="2619375"/>
          <p14:tracePt t="18828" x="6437313" y="2663825"/>
          <p14:tracePt t="18836" x="6424613" y="2719388"/>
          <p14:tracePt t="18844" x="6413500" y="2776538"/>
          <p14:tracePt t="18852" x="6413500" y="2827338"/>
          <p14:tracePt t="18860" x="6407150" y="2876550"/>
          <p14:tracePt t="18869" x="6407150" y="2933700"/>
          <p14:tracePt t="18876" x="6407150" y="3003550"/>
          <p14:tracePt t="18884" x="6407150" y="3046413"/>
          <p14:tracePt t="18892" x="6413500" y="3097213"/>
          <p14:tracePt t="18900" x="6418263" y="3141663"/>
          <p14:tracePt t="18908" x="6424613" y="3186113"/>
          <p14:tracePt t="18916" x="6437313" y="3216275"/>
          <p14:tracePt t="18924" x="6443663" y="3248025"/>
          <p14:tracePt t="18932" x="6462713" y="3286125"/>
          <p14:tracePt t="18940" x="6488113" y="3324225"/>
          <p14:tracePt t="18948" x="6513513" y="3355975"/>
          <p14:tracePt t="18956" x="6545263" y="3375025"/>
          <p14:tracePt t="18964" x="6583363" y="3411538"/>
          <p14:tracePt t="18972" x="6613525" y="3430588"/>
          <p14:tracePt t="18980" x="6664325" y="3462338"/>
          <p14:tracePt t="18988" x="6715125" y="3481388"/>
          <p14:tracePt t="18996" x="6765925" y="3500438"/>
          <p14:tracePt t="19004" x="6815138" y="3506788"/>
          <p14:tracePt t="19012" x="6878638" y="3519488"/>
          <p14:tracePt t="19020" x="6942138" y="3519488"/>
          <p14:tracePt t="19028" x="7004050" y="3519488"/>
          <p14:tracePt t="19036" x="7061200" y="3519488"/>
          <p14:tracePt t="19044" x="7135813" y="3519488"/>
          <p14:tracePt t="19052" x="7186613" y="3513138"/>
          <p14:tracePt t="19060" x="7237413" y="3500438"/>
          <p14:tracePt t="19068" x="7294563" y="3487738"/>
          <p14:tracePt t="19076" x="7337425" y="3468688"/>
          <p14:tracePt t="19084" x="7388225" y="3449638"/>
          <p14:tracePt t="19092" x="7426325" y="3436938"/>
          <p14:tracePt t="19100" x="7481888" y="3398838"/>
          <p14:tracePt t="19108" x="7519988" y="3368675"/>
          <p14:tracePt t="19116" x="7558088" y="3336925"/>
          <p14:tracePt t="19124" x="7589838" y="3298825"/>
          <p14:tracePt t="19132" x="7621588" y="3241675"/>
          <p14:tracePt t="19140" x="7658100" y="3192463"/>
          <p14:tracePt t="19148" x="7702550" y="3028950"/>
          <p14:tracePt t="19156" x="7702550" y="2946400"/>
          <p14:tracePt t="19164" x="7702550" y="2851150"/>
          <p14:tracePt t="19172" x="7702550" y="2763838"/>
          <p14:tracePt t="19180" x="7683500" y="2657475"/>
          <p14:tracePt t="19188" x="7658100" y="2536825"/>
          <p14:tracePt t="19196" x="7589838" y="2379663"/>
          <p14:tracePt t="19204" x="7526338" y="2260600"/>
          <p14:tracePt t="19216" x="7481888" y="2197100"/>
          <p14:tracePt t="19224" x="7413625" y="2133600"/>
          <p14:tracePt t="19232" x="7343775" y="2084388"/>
          <p14:tracePt t="19240" x="7281863" y="2046288"/>
          <p14:tracePt t="19249" x="7212013" y="2014538"/>
          <p14:tracePt t="19256" x="7142163" y="1995488"/>
          <p14:tracePt t="19264" x="7048500" y="1976438"/>
          <p14:tracePt t="19272" x="6965950" y="1963738"/>
          <p14:tracePt t="19280" x="6891338" y="1963738"/>
          <p14:tracePt t="19288" x="6821488" y="1963738"/>
          <p14:tracePt t="19296" x="6740525" y="1976438"/>
          <p14:tracePt t="19304" x="6677025" y="1995488"/>
          <p14:tracePt t="19312" x="6607175" y="2020888"/>
          <p14:tracePt t="19320" x="6538913" y="2058988"/>
          <p14:tracePt t="19328" x="6488113" y="2090738"/>
          <p14:tracePt t="19336" x="6443663" y="2139950"/>
          <p14:tracePt t="19344" x="6407150" y="2184400"/>
          <p14:tracePt t="19352" x="6375400" y="2247900"/>
          <p14:tracePt t="19360" x="6362700" y="2303463"/>
          <p14:tracePt t="19368" x="6356350" y="2366963"/>
          <p14:tracePt t="19376" x="6356350" y="2443163"/>
          <p14:tracePt t="19384" x="6356350" y="2524125"/>
          <p14:tracePt t="19392" x="6369050" y="2587625"/>
          <p14:tracePt t="19400" x="6400800" y="2644775"/>
          <p14:tracePt t="19408" x="6418263" y="2713038"/>
          <p14:tracePt t="19416" x="6437313" y="2751138"/>
          <p14:tracePt t="19424" x="6462713" y="2789238"/>
          <p14:tracePt t="19432" x="6475413" y="2814638"/>
          <p14:tracePt t="19440" x="6494463" y="2840038"/>
          <p14:tracePt t="19448" x="6513513" y="2863850"/>
          <p14:tracePt t="19456" x="6519863" y="2863850"/>
          <p14:tracePt t="19464" x="6532563" y="2876550"/>
          <p14:tracePt t="19472" x="6532563" y="2889250"/>
          <p14:tracePt t="19480" x="6545263" y="2889250"/>
          <p14:tracePt t="19488" x="6545263" y="2895600"/>
          <p14:tracePt t="19504" x="6551613" y="2895600"/>
          <p14:tracePt t="19656" x="6557963" y="2882900"/>
          <p14:tracePt t="19664" x="6589713" y="2846388"/>
          <p14:tracePt t="19672" x="6651625" y="2808288"/>
          <p14:tracePt t="19680" x="6740525" y="2725738"/>
          <p14:tracePt t="19688" x="6859588" y="2644775"/>
          <p14:tracePt t="19696" x="7016750" y="2517775"/>
          <p14:tracePt t="19704" x="7205663" y="2379663"/>
          <p14:tracePt t="19712" x="7500938" y="2165350"/>
          <p14:tracePt t="19720" x="7753350" y="2008188"/>
          <p14:tracePt t="19728" x="8023225" y="1851025"/>
          <p14:tracePt t="19736" x="8307388" y="1687513"/>
          <p14:tracePt t="19744" x="8691563" y="1492250"/>
          <p14:tracePt t="19753" x="8961438" y="1341438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3"/>
          <p:cNvSpPr txBox="1">
            <a:spLocks noGrp="1"/>
          </p:cNvSpPr>
          <p:nvPr>
            <p:ph type="title"/>
          </p:nvPr>
        </p:nvSpPr>
        <p:spPr>
          <a:xfrm>
            <a:off x="1041847" y="2116005"/>
            <a:ext cx="48012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>
                <a:latin typeface="Garamond" panose="02020404030301010803" pitchFamily="18" charset="0"/>
              </a:rPr>
              <a:t>Data </a:t>
            </a:r>
            <a:br>
              <a:rPr lang="tr-TR" sz="4000" dirty="0">
                <a:latin typeface="Garamond" panose="02020404030301010803" pitchFamily="18" charset="0"/>
              </a:rPr>
            </a:br>
            <a:r>
              <a:rPr lang="tr-TR" sz="4000" dirty="0" err="1">
                <a:latin typeface="Garamond" panose="02020404030301010803" pitchFamily="18" charset="0"/>
              </a:rPr>
              <a:t>Augmentation</a:t>
            </a:r>
            <a:endParaRPr sz="4000" dirty="0">
              <a:latin typeface="Garamond" panose="02020404030301010803" pitchFamily="18" charset="0"/>
            </a:endParaRPr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1044800" y="925650"/>
            <a:ext cx="1828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0</a:t>
            </a:r>
            <a:r>
              <a:rPr lang="tr-TR" dirty="0">
                <a:latin typeface="Garamond" panose="02020404030301010803" pitchFamily="18" charset="0"/>
              </a:rPr>
              <a:t>5</a:t>
            </a:r>
            <a:endParaRPr dirty="0">
              <a:latin typeface="Garamond" panose="02020404030301010803" pitchFamily="18" charset="0"/>
            </a:endParaRPr>
          </a:p>
        </p:txBody>
      </p:sp>
      <p:cxnSp>
        <p:nvCxnSpPr>
          <p:cNvPr id="559" name="Google Shape;559;p33"/>
          <p:cNvCxnSpPr/>
          <p:nvPr/>
        </p:nvCxnSpPr>
        <p:spPr>
          <a:xfrm>
            <a:off x="1197189" y="3577638"/>
            <a:ext cx="23961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3"/>
          <p:cNvSpPr/>
          <p:nvPr/>
        </p:nvSpPr>
        <p:spPr>
          <a:xfrm flipH="1">
            <a:off x="7872086" y="809500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1070;p49">
            <a:extLst>
              <a:ext uri="{FF2B5EF4-FFF2-40B4-BE49-F238E27FC236}">
                <a16:creationId xmlns:a16="http://schemas.microsoft.com/office/drawing/2014/main" id="{272F7CEF-6AD2-928F-8F03-D77699824D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27075" y="1021121"/>
            <a:ext cx="3228442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73;p49">
            <a:extLst>
              <a:ext uri="{FF2B5EF4-FFF2-40B4-BE49-F238E27FC236}">
                <a16:creationId xmlns:a16="http://schemas.microsoft.com/office/drawing/2014/main" id="{484CF3DC-2362-C30D-0A32-18B165FA0FB7}"/>
              </a:ext>
            </a:extLst>
          </p:cNvPr>
          <p:cNvSpPr/>
          <p:nvPr/>
        </p:nvSpPr>
        <p:spPr>
          <a:xfrm rot="605">
            <a:off x="7393166" y="2411180"/>
            <a:ext cx="397574" cy="298380"/>
          </a:xfrm>
          <a:custGeom>
            <a:avLst/>
            <a:gdLst/>
            <a:ahLst/>
            <a:cxnLst/>
            <a:rect l="l" t="t" r="r" b="b"/>
            <a:pathLst>
              <a:path w="28008" h="23780" extrusionOk="0">
                <a:moveTo>
                  <a:pt x="0" y="5058"/>
                </a:moveTo>
                <a:cubicBezTo>
                  <a:pt x="3675" y="-454"/>
                  <a:pt x="16901" y="-1484"/>
                  <a:pt x="19864" y="4441"/>
                </a:cubicBezTo>
                <a:cubicBezTo>
                  <a:pt x="22035" y="8782"/>
                  <a:pt x="22434" y="14809"/>
                  <a:pt x="19988" y="19001"/>
                </a:cubicBezTo>
                <a:cubicBezTo>
                  <a:pt x="17806" y="22742"/>
                  <a:pt x="11523" y="25009"/>
                  <a:pt x="7649" y="23072"/>
                </a:cubicBezTo>
                <a:cubicBezTo>
                  <a:pt x="3661" y="21078"/>
                  <a:pt x="1555" y="13617"/>
                  <a:pt x="4318" y="10117"/>
                </a:cubicBezTo>
                <a:cubicBezTo>
                  <a:pt x="9638" y="3377"/>
                  <a:pt x="19507" y="1210"/>
                  <a:pt x="28008" y="0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Google Shape;1074;p49">
            <a:extLst>
              <a:ext uri="{FF2B5EF4-FFF2-40B4-BE49-F238E27FC236}">
                <a16:creationId xmlns:a16="http://schemas.microsoft.com/office/drawing/2014/main" id="{04D5BD37-FB4F-D239-1AAD-26E8B9426B81}"/>
              </a:ext>
            </a:extLst>
          </p:cNvPr>
          <p:cNvSpPr/>
          <p:nvPr/>
        </p:nvSpPr>
        <p:spPr>
          <a:xfrm>
            <a:off x="6323462" y="2054718"/>
            <a:ext cx="364796" cy="334698"/>
          </a:xfrm>
          <a:custGeom>
            <a:avLst/>
            <a:gdLst/>
            <a:ahLst/>
            <a:cxnLst/>
            <a:rect l="l" t="t" r="r" b="b"/>
            <a:pathLst>
              <a:path w="21380" h="19616" extrusionOk="0">
                <a:moveTo>
                  <a:pt x="0" y="3971"/>
                </a:moveTo>
                <a:cubicBezTo>
                  <a:pt x="3318" y="-1002"/>
                  <a:pt x="15782" y="1354"/>
                  <a:pt x="17671" y="7025"/>
                </a:cubicBezTo>
                <a:cubicBezTo>
                  <a:pt x="18959" y="10894"/>
                  <a:pt x="16274" y="15820"/>
                  <a:pt x="13090" y="18369"/>
                </a:cubicBezTo>
                <a:cubicBezTo>
                  <a:pt x="10530" y="20419"/>
                  <a:pt x="5941" y="19622"/>
                  <a:pt x="3273" y="17715"/>
                </a:cubicBezTo>
                <a:cubicBezTo>
                  <a:pt x="-455" y="15051"/>
                  <a:pt x="-424" y="6953"/>
                  <a:pt x="3055" y="3971"/>
                </a:cubicBezTo>
                <a:cubicBezTo>
                  <a:pt x="7696" y="-7"/>
                  <a:pt x="18647" y="-2151"/>
                  <a:pt x="21380" y="3316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" name="Google Shape;1075;p49">
            <a:extLst>
              <a:ext uri="{FF2B5EF4-FFF2-40B4-BE49-F238E27FC236}">
                <a16:creationId xmlns:a16="http://schemas.microsoft.com/office/drawing/2014/main" id="{7C7A753C-AD85-AB7A-2E39-5B9D4BE677C3}"/>
              </a:ext>
            </a:extLst>
          </p:cNvPr>
          <p:cNvGrpSpPr/>
          <p:nvPr/>
        </p:nvGrpSpPr>
        <p:grpSpPr>
          <a:xfrm rot="-5400000">
            <a:off x="6643335" y="1621585"/>
            <a:ext cx="425080" cy="482636"/>
            <a:chOff x="7830545" y="3716589"/>
            <a:chExt cx="425080" cy="482636"/>
          </a:xfrm>
        </p:grpSpPr>
        <p:sp>
          <p:nvSpPr>
            <p:cNvPr id="8" name="Google Shape;1076;p49">
              <a:extLst>
                <a:ext uri="{FF2B5EF4-FFF2-40B4-BE49-F238E27FC236}">
                  <a16:creationId xmlns:a16="http://schemas.microsoft.com/office/drawing/2014/main" id="{BACC46FF-59A8-F07F-AEFC-040ECBB3AFD4}"/>
                </a:ext>
              </a:extLst>
            </p:cNvPr>
            <p:cNvSpPr/>
            <p:nvPr/>
          </p:nvSpPr>
          <p:spPr>
            <a:xfrm>
              <a:off x="7993775" y="3856425"/>
              <a:ext cx="261850" cy="342800"/>
            </a:xfrm>
            <a:custGeom>
              <a:avLst/>
              <a:gdLst/>
              <a:ahLst/>
              <a:cxnLst/>
              <a:rect l="l" t="t" r="r" b="b"/>
              <a:pathLst>
                <a:path w="10474" h="13712" extrusionOk="0">
                  <a:moveTo>
                    <a:pt x="10474" y="13712"/>
                  </a:moveTo>
                  <a:cubicBezTo>
                    <a:pt x="7022" y="9112"/>
                    <a:pt x="4063" y="4071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" name="Google Shape;1077;p49">
              <a:extLst>
                <a:ext uri="{FF2B5EF4-FFF2-40B4-BE49-F238E27FC236}">
                  <a16:creationId xmlns:a16="http://schemas.microsoft.com/office/drawing/2014/main" id="{B3C93BBD-697F-6631-3175-BA522011999A}"/>
                </a:ext>
              </a:extLst>
            </p:cNvPr>
            <p:cNvSpPr/>
            <p:nvPr/>
          </p:nvSpPr>
          <p:spPr>
            <a:xfrm rot="-3120190" flipH="1">
              <a:off x="7836745" y="3823089"/>
              <a:ext cx="364743" cy="193646"/>
            </a:xfrm>
            <a:custGeom>
              <a:avLst/>
              <a:gdLst/>
              <a:ahLst/>
              <a:cxnLst/>
              <a:rect l="l" t="t" r="r" b="b"/>
              <a:pathLst>
                <a:path w="65512" h="34781" extrusionOk="0">
                  <a:moveTo>
                    <a:pt x="0" y="34781"/>
                  </a:moveTo>
                  <a:cubicBezTo>
                    <a:pt x="8189" y="26592"/>
                    <a:pt x="13917" y="16255"/>
                    <a:pt x="21330" y="7358"/>
                  </a:cubicBezTo>
                  <a:cubicBezTo>
                    <a:pt x="23323" y="4966"/>
                    <a:pt x="24163" y="634"/>
                    <a:pt x="27233" y="121"/>
                  </a:cubicBezTo>
                  <a:cubicBezTo>
                    <a:pt x="33041" y="-850"/>
                    <a:pt x="35973" y="8015"/>
                    <a:pt x="40374" y="11928"/>
                  </a:cubicBezTo>
                  <a:cubicBezTo>
                    <a:pt x="48742" y="19368"/>
                    <a:pt x="58797" y="25249"/>
                    <a:pt x="65512" y="3421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" name="Google Shape;1078;p49">
            <a:extLst>
              <a:ext uri="{FF2B5EF4-FFF2-40B4-BE49-F238E27FC236}">
                <a16:creationId xmlns:a16="http://schemas.microsoft.com/office/drawing/2014/main" id="{270E25B4-A973-4F06-88F9-71C5C14215AC}"/>
              </a:ext>
            </a:extLst>
          </p:cNvPr>
          <p:cNvGrpSpPr/>
          <p:nvPr/>
        </p:nvGrpSpPr>
        <p:grpSpPr>
          <a:xfrm rot="5400000" flipH="1">
            <a:off x="5412428" y="3529585"/>
            <a:ext cx="447023" cy="852547"/>
            <a:chOff x="5365675" y="3246789"/>
            <a:chExt cx="446978" cy="852461"/>
          </a:xfrm>
        </p:grpSpPr>
        <p:sp>
          <p:nvSpPr>
            <p:cNvPr id="11" name="Google Shape;1079;p49">
              <a:extLst>
                <a:ext uri="{FF2B5EF4-FFF2-40B4-BE49-F238E27FC236}">
                  <a16:creationId xmlns:a16="http://schemas.microsoft.com/office/drawing/2014/main" id="{17DACD15-8626-FFE9-3FBD-951B892DEDF6}"/>
                </a:ext>
              </a:extLst>
            </p:cNvPr>
            <p:cNvSpPr/>
            <p:nvPr/>
          </p:nvSpPr>
          <p:spPr>
            <a:xfrm>
              <a:off x="5365675" y="3388275"/>
              <a:ext cx="277725" cy="710975"/>
            </a:xfrm>
            <a:custGeom>
              <a:avLst/>
              <a:gdLst/>
              <a:ahLst/>
              <a:cxnLst/>
              <a:rect l="l" t="t" r="r" b="b"/>
              <a:pathLst>
                <a:path w="11109" h="28439" extrusionOk="0">
                  <a:moveTo>
                    <a:pt x="0" y="28439"/>
                  </a:moveTo>
                  <a:cubicBezTo>
                    <a:pt x="0" y="18262"/>
                    <a:pt x="3913" y="7196"/>
                    <a:pt x="11109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" name="Google Shape;1080;p49">
              <a:extLst>
                <a:ext uri="{FF2B5EF4-FFF2-40B4-BE49-F238E27FC236}">
                  <a16:creationId xmlns:a16="http://schemas.microsoft.com/office/drawing/2014/main" id="{7FF445B2-9E12-C08C-A3E3-C5AC8EB50283}"/>
                </a:ext>
              </a:extLst>
            </p:cNvPr>
            <p:cNvSpPr/>
            <p:nvPr/>
          </p:nvSpPr>
          <p:spPr>
            <a:xfrm rot="2700000">
              <a:off x="5446320" y="3352853"/>
              <a:ext cx="364590" cy="155947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3" name="Google Shape;1081;p49">
            <a:extLst>
              <a:ext uri="{FF2B5EF4-FFF2-40B4-BE49-F238E27FC236}">
                <a16:creationId xmlns:a16="http://schemas.microsoft.com/office/drawing/2014/main" id="{B3EA72AC-33E0-FD0F-767E-AAB5A9D4C084}"/>
              </a:ext>
            </a:extLst>
          </p:cNvPr>
          <p:cNvGrpSpPr/>
          <p:nvPr/>
        </p:nvGrpSpPr>
        <p:grpSpPr>
          <a:xfrm>
            <a:off x="5224938" y="1358566"/>
            <a:ext cx="364809" cy="407765"/>
            <a:chOff x="7558846" y="3840998"/>
            <a:chExt cx="364809" cy="407765"/>
          </a:xfrm>
        </p:grpSpPr>
        <p:sp>
          <p:nvSpPr>
            <p:cNvPr id="14" name="Google Shape;1082;p49">
              <a:extLst>
                <a:ext uri="{FF2B5EF4-FFF2-40B4-BE49-F238E27FC236}">
                  <a16:creationId xmlns:a16="http://schemas.microsoft.com/office/drawing/2014/main" id="{1A562D33-84B5-4CFF-224D-1837F45D485B}"/>
                </a:ext>
              </a:extLst>
            </p:cNvPr>
            <p:cNvSpPr/>
            <p:nvPr/>
          </p:nvSpPr>
          <p:spPr>
            <a:xfrm>
              <a:off x="7558846" y="3917117"/>
              <a:ext cx="364809" cy="236659"/>
            </a:xfrm>
            <a:custGeom>
              <a:avLst/>
              <a:gdLst/>
              <a:ahLst/>
              <a:cxnLst/>
              <a:rect l="l" t="t" r="r" b="b"/>
              <a:pathLst>
                <a:path w="16958" h="11001" extrusionOk="0">
                  <a:moveTo>
                    <a:pt x="0" y="0"/>
                  </a:moveTo>
                  <a:cubicBezTo>
                    <a:pt x="4764" y="4764"/>
                    <a:pt x="10934" y="7982"/>
                    <a:pt x="16958" y="11001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1083;p49">
              <a:extLst>
                <a:ext uri="{FF2B5EF4-FFF2-40B4-BE49-F238E27FC236}">
                  <a16:creationId xmlns:a16="http://schemas.microsoft.com/office/drawing/2014/main" id="{CDECAAD0-164C-D096-EA54-D787F1C1937A}"/>
                </a:ext>
              </a:extLst>
            </p:cNvPr>
            <p:cNvSpPr/>
            <p:nvPr/>
          </p:nvSpPr>
          <p:spPr>
            <a:xfrm rot="713319">
              <a:off x="7631464" y="3855828"/>
              <a:ext cx="183341" cy="378106"/>
            </a:xfrm>
            <a:custGeom>
              <a:avLst/>
              <a:gdLst/>
              <a:ahLst/>
              <a:cxnLst/>
              <a:rect l="l" t="t" r="r" b="b"/>
              <a:pathLst>
                <a:path w="7334" h="15125" extrusionOk="0">
                  <a:moveTo>
                    <a:pt x="7334" y="0"/>
                  </a:moveTo>
                  <a:cubicBezTo>
                    <a:pt x="5560" y="5315"/>
                    <a:pt x="1359" y="9689"/>
                    <a:pt x="0" y="15125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6" name="Google Shape;1084;p49">
            <a:extLst>
              <a:ext uri="{FF2B5EF4-FFF2-40B4-BE49-F238E27FC236}">
                <a16:creationId xmlns:a16="http://schemas.microsoft.com/office/drawing/2014/main" id="{19383CEA-F18D-3E80-A8E8-7821D4EB48F7}"/>
              </a:ext>
            </a:extLst>
          </p:cNvPr>
          <p:cNvGrpSpPr/>
          <p:nvPr/>
        </p:nvGrpSpPr>
        <p:grpSpPr>
          <a:xfrm rot="-3299944" flipH="1">
            <a:off x="6791731" y="3038147"/>
            <a:ext cx="1445331" cy="632573"/>
            <a:chOff x="6852885" y="3452568"/>
            <a:chExt cx="1445054" cy="632452"/>
          </a:xfrm>
        </p:grpSpPr>
        <p:sp>
          <p:nvSpPr>
            <p:cNvPr id="17" name="Google Shape;1085;p49">
              <a:extLst>
                <a:ext uri="{FF2B5EF4-FFF2-40B4-BE49-F238E27FC236}">
                  <a16:creationId xmlns:a16="http://schemas.microsoft.com/office/drawing/2014/main" id="{C9DBB21C-9E64-B055-9367-EA93ED9C0686}"/>
                </a:ext>
              </a:extLst>
            </p:cNvPr>
            <p:cNvSpPr/>
            <p:nvPr/>
          </p:nvSpPr>
          <p:spPr>
            <a:xfrm>
              <a:off x="6953250" y="3483050"/>
              <a:ext cx="1149900" cy="567475"/>
            </a:xfrm>
            <a:custGeom>
              <a:avLst/>
              <a:gdLst/>
              <a:ahLst/>
              <a:cxnLst/>
              <a:rect l="l" t="t" r="r" b="b"/>
              <a:pathLst>
                <a:path w="45996" h="22699" extrusionOk="0">
                  <a:moveTo>
                    <a:pt x="0" y="16098"/>
                  </a:moveTo>
                  <a:cubicBezTo>
                    <a:pt x="8171" y="19369"/>
                    <a:pt x="17051" y="23955"/>
                    <a:pt x="25681" y="22231"/>
                  </a:cubicBezTo>
                  <a:cubicBezTo>
                    <a:pt x="35525" y="20264"/>
                    <a:pt x="45996" y="10038"/>
                    <a:pt x="45996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" name="Google Shape;1086;p49">
              <a:extLst>
                <a:ext uri="{FF2B5EF4-FFF2-40B4-BE49-F238E27FC236}">
                  <a16:creationId xmlns:a16="http://schemas.microsoft.com/office/drawing/2014/main" id="{81276D8A-EE8D-8F2A-3573-178688DEAE55}"/>
                </a:ext>
              </a:extLst>
            </p:cNvPr>
            <p:cNvSpPr/>
            <p:nvPr/>
          </p:nvSpPr>
          <p:spPr>
            <a:xfrm>
              <a:off x="7933419" y="3452568"/>
              <a:ext cx="364520" cy="155917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" name="Google Shape;1087;p49">
              <a:extLst>
                <a:ext uri="{FF2B5EF4-FFF2-40B4-BE49-F238E27FC236}">
                  <a16:creationId xmlns:a16="http://schemas.microsoft.com/office/drawing/2014/main" id="{C41406F8-4A91-A168-5D76-C4A259BBD72F}"/>
                </a:ext>
              </a:extLst>
            </p:cNvPr>
            <p:cNvSpPr/>
            <p:nvPr/>
          </p:nvSpPr>
          <p:spPr>
            <a:xfrm rot="-3599220">
              <a:off x="6829291" y="3810186"/>
              <a:ext cx="364599" cy="155950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0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B8FB9B96-8D6C-3156-7E64-31EA05059C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532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318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30"/>
    </mc:Choice>
    <mc:Fallback xmlns="">
      <p:transition spd="slow" advTm="1083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"/>
          <p:cNvSpPr txBox="1">
            <a:spLocks noGrp="1"/>
          </p:cNvSpPr>
          <p:nvPr>
            <p:ph type="title"/>
          </p:nvPr>
        </p:nvSpPr>
        <p:spPr>
          <a:xfrm>
            <a:off x="3627775" y="1201050"/>
            <a:ext cx="4801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dirty="0" err="1">
                <a:latin typeface="Garamond" panose="02020404030301010803" pitchFamily="18" charset="0"/>
              </a:rPr>
              <a:t>Why</a:t>
            </a:r>
            <a:r>
              <a:rPr lang="tr-TR" sz="3200" dirty="0">
                <a:latin typeface="Garamond" panose="02020404030301010803" pitchFamily="18" charset="0"/>
              </a:rPr>
              <a:t> the Albumentations </a:t>
            </a:r>
            <a:r>
              <a:rPr lang="tr-TR" sz="3200" dirty="0" err="1">
                <a:latin typeface="Garamond" panose="02020404030301010803" pitchFamily="18" charset="0"/>
              </a:rPr>
              <a:t>library</a:t>
            </a:r>
            <a:r>
              <a:rPr lang="tr-TR" sz="3200" dirty="0">
                <a:latin typeface="Garamond" panose="02020404030301010803" pitchFamily="18" charset="0"/>
              </a:rPr>
              <a:t> is </a:t>
            </a:r>
            <a:r>
              <a:rPr lang="tr-TR" sz="3200" dirty="0" err="1">
                <a:latin typeface="Garamond" panose="02020404030301010803" pitchFamily="18" charset="0"/>
              </a:rPr>
              <a:t>important</a:t>
            </a:r>
            <a:r>
              <a:rPr lang="tr-TR" sz="3200" dirty="0">
                <a:latin typeface="Garamond" panose="02020404030301010803" pitchFamily="18" charset="0"/>
              </a:rPr>
              <a:t>?</a:t>
            </a: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424" name="Google Shape;424;p31"/>
          <p:cNvSpPr txBox="1">
            <a:spLocks noGrp="1"/>
          </p:cNvSpPr>
          <p:nvPr>
            <p:ph type="subTitle" idx="1"/>
          </p:nvPr>
        </p:nvSpPr>
        <p:spPr>
          <a:xfrm>
            <a:off x="3627775" y="2479354"/>
            <a:ext cx="4801200" cy="2177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tr-TR" dirty="0" err="1">
                <a:latin typeface="Garamond" panose="02020404030301010803" pitchFamily="18" charset="0"/>
              </a:rPr>
              <a:t>Wide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range</a:t>
            </a:r>
            <a:r>
              <a:rPr lang="tr-TR" dirty="0">
                <a:latin typeface="Garamond" panose="02020404030301010803" pitchFamily="18" charset="0"/>
              </a:rPr>
              <a:t> of </a:t>
            </a:r>
            <a:r>
              <a:rPr lang="tr-TR" dirty="0" err="1">
                <a:latin typeface="Garamond" panose="02020404030301010803" pitchFamily="18" charset="0"/>
              </a:rPr>
              <a:t>image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segmentation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techniques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that</a:t>
            </a:r>
            <a:r>
              <a:rPr lang="tr-TR" dirty="0">
                <a:latin typeface="Garamond" panose="02020404030301010803" pitchFamily="18" charset="0"/>
              </a:rPr>
              <a:t> can be </a:t>
            </a:r>
            <a:r>
              <a:rPr lang="tr-TR" dirty="0" err="1">
                <a:latin typeface="Garamond" panose="02020404030301010803" pitchFamily="18" charset="0"/>
              </a:rPr>
              <a:t>applied</a:t>
            </a:r>
            <a:r>
              <a:rPr lang="tr-TR" dirty="0">
                <a:latin typeface="Garamond" panose="02020404030301010803" pitchFamily="18" charset="0"/>
              </a:rPr>
              <a:t> to </a:t>
            </a:r>
            <a:r>
              <a:rPr lang="tr-TR" dirty="0" err="1">
                <a:latin typeface="Garamond" panose="02020404030301010803" pitchFamily="18" charset="0"/>
              </a:rPr>
              <a:t>medical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images</a:t>
            </a:r>
            <a:endParaRPr lang="tr-TR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tr-TR" dirty="0" err="1">
                <a:latin typeface="Garamond" panose="02020404030301010803" pitchFamily="18" charset="0"/>
              </a:rPr>
              <a:t>Easy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composition</a:t>
            </a:r>
            <a:r>
              <a:rPr lang="tr-TR" dirty="0">
                <a:latin typeface="Garamond" panose="02020404030301010803" pitchFamily="18" charset="0"/>
              </a:rPr>
              <a:t> of multiple </a:t>
            </a:r>
            <a:r>
              <a:rPr lang="tr-TR" dirty="0" err="1">
                <a:latin typeface="Garamond" panose="02020404030301010803" pitchFamily="18" charset="0"/>
              </a:rPr>
              <a:t>augmentations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together</a:t>
            </a:r>
            <a:endParaRPr lang="tr-TR" dirty="0">
              <a:latin typeface="Garamond" panose="02020404030301010803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tr-TR" dirty="0" err="1">
                <a:latin typeface="Garamond" panose="02020404030301010803" pitchFamily="18" charset="0"/>
              </a:rPr>
              <a:t>Techniques</a:t>
            </a:r>
            <a:endParaRPr lang="tr-TR" dirty="0">
              <a:latin typeface="Garamond" panose="02020404030301010803" pitchFamily="18" charset="0"/>
            </a:endParaRPr>
          </a:p>
          <a:p>
            <a:pPr marL="742950" lvl="1" indent="-285750" algn="l">
              <a:buFontTx/>
              <a:buChar char="-"/>
            </a:pPr>
            <a:r>
              <a:rPr lang="tr-TR" dirty="0" err="1">
                <a:latin typeface="Garamond" panose="02020404030301010803" pitchFamily="18" charset="0"/>
              </a:rPr>
              <a:t>Elastic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information</a:t>
            </a:r>
            <a:r>
              <a:rPr lang="tr-TR" dirty="0">
                <a:latin typeface="Garamond" panose="02020404030301010803" pitchFamily="18" charset="0"/>
              </a:rPr>
              <a:t> | Grid  - Optical </a:t>
            </a:r>
            <a:r>
              <a:rPr lang="tr-TR" dirty="0" err="1">
                <a:latin typeface="Garamond" panose="02020404030301010803" pitchFamily="18" charset="0"/>
              </a:rPr>
              <a:t>Distortion</a:t>
            </a:r>
            <a:endParaRPr lang="tr-TR" dirty="0">
              <a:latin typeface="Garamond" panose="02020404030301010803" pitchFamily="18" charset="0"/>
            </a:endParaRPr>
          </a:p>
          <a:p>
            <a:pPr marL="742950" lvl="1" indent="-285750" algn="l">
              <a:buFontTx/>
              <a:buChar char="-"/>
            </a:pPr>
            <a:r>
              <a:rPr lang="tr-TR" dirty="0" err="1">
                <a:latin typeface="Garamond" panose="02020404030301010803" pitchFamily="18" charset="0"/>
              </a:rPr>
              <a:t>Brightness</a:t>
            </a:r>
            <a:r>
              <a:rPr lang="tr-TR" dirty="0">
                <a:latin typeface="Garamond" panose="02020404030301010803" pitchFamily="18" charset="0"/>
              </a:rPr>
              <a:t>,</a:t>
            </a:r>
          </a:p>
          <a:p>
            <a:pPr marL="742950" lvl="1" indent="-285750" algn="l">
              <a:buFontTx/>
              <a:buChar char="-"/>
            </a:pPr>
            <a:r>
              <a:rPr lang="tr-TR" dirty="0" err="1">
                <a:latin typeface="Garamond" panose="02020404030301010803" pitchFamily="18" charset="0"/>
              </a:rPr>
              <a:t>Constrant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changes</a:t>
            </a:r>
            <a:endParaRPr lang="tr-TR" dirty="0">
              <a:latin typeface="Garamond" panose="02020404030301010803" pitchFamily="18" charset="0"/>
            </a:endParaRPr>
          </a:p>
          <a:p>
            <a:pPr marL="742950" lvl="1" indent="-285750" algn="l">
              <a:buFontTx/>
              <a:buChar char="-"/>
            </a:pPr>
            <a:r>
              <a:rPr lang="tr-TR" dirty="0" err="1">
                <a:latin typeface="Garamond" panose="02020404030301010803" pitchFamily="18" charset="0"/>
              </a:rPr>
              <a:t>Random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rotation</a:t>
            </a:r>
            <a:endParaRPr lang="tr-TR" dirty="0">
              <a:latin typeface="Garamond" panose="02020404030301010803" pitchFamily="18" charset="0"/>
            </a:endParaRPr>
          </a:p>
        </p:txBody>
      </p:sp>
      <p:cxnSp>
        <p:nvCxnSpPr>
          <p:cNvPr id="425" name="Google Shape;425;p31"/>
          <p:cNvCxnSpPr/>
          <p:nvPr/>
        </p:nvCxnSpPr>
        <p:spPr>
          <a:xfrm>
            <a:off x="3733114" y="2298446"/>
            <a:ext cx="23961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2" name="Google Shape;432;p31"/>
          <p:cNvSpPr/>
          <p:nvPr/>
        </p:nvSpPr>
        <p:spPr>
          <a:xfrm flipH="1">
            <a:off x="7872086" y="809500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728;p39">
            <a:extLst>
              <a:ext uri="{FF2B5EF4-FFF2-40B4-BE49-F238E27FC236}">
                <a16:creationId xmlns:a16="http://schemas.microsoft.com/office/drawing/2014/main" id="{09D7C871-1BB4-B22E-2700-7A8B4E9E11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9327"/>
          <a:stretch/>
        </p:blipFill>
        <p:spPr>
          <a:xfrm>
            <a:off x="1159876" y="1083700"/>
            <a:ext cx="2103130" cy="3341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736;p39">
            <a:extLst>
              <a:ext uri="{FF2B5EF4-FFF2-40B4-BE49-F238E27FC236}">
                <a16:creationId xmlns:a16="http://schemas.microsoft.com/office/drawing/2014/main" id="{C1168968-C6AB-D983-F71C-E4C775C1967B}"/>
              </a:ext>
            </a:extLst>
          </p:cNvPr>
          <p:cNvGrpSpPr/>
          <p:nvPr/>
        </p:nvGrpSpPr>
        <p:grpSpPr>
          <a:xfrm rot="10800000" flipH="1">
            <a:off x="1319096" y="843886"/>
            <a:ext cx="447023" cy="852547"/>
            <a:chOff x="5365675" y="3246789"/>
            <a:chExt cx="446978" cy="852461"/>
          </a:xfrm>
        </p:grpSpPr>
        <p:sp>
          <p:nvSpPr>
            <p:cNvPr id="5" name="Google Shape;737;p39">
              <a:extLst>
                <a:ext uri="{FF2B5EF4-FFF2-40B4-BE49-F238E27FC236}">
                  <a16:creationId xmlns:a16="http://schemas.microsoft.com/office/drawing/2014/main" id="{1B6851D5-5AC5-6FBC-2B8F-736F3348DA6A}"/>
                </a:ext>
              </a:extLst>
            </p:cNvPr>
            <p:cNvSpPr/>
            <p:nvPr/>
          </p:nvSpPr>
          <p:spPr>
            <a:xfrm>
              <a:off x="5365675" y="3388275"/>
              <a:ext cx="277725" cy="710975"/>
            </a:xfrm>
            <a:custGeom>
              <a:avLst/>
              <a:gdLst/>
              <a:ahLst/>
              <a:cxnLst/>
              <a:rect l="l" t="t" r="r" b="b"/>
              <a:pathLst>
                <a:path w="11109" h="28439" extrusionOk="0">
                  <a:moveTo>
                    <a:pt x="0" y="28439"/>
                  </a:moveTo>
                  <a:cubicBezTo>
                    <a:pt x="0" y="18262"/>
                    <a:pt x="3913" y="7196"/>
                    <a:pt x="11109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" name="Google Shape;738;p39">
              <a:extLst>
                <a:ext uri="{FF2B5EF4-FFF2-40B4-BE49-F238E27FC236}">
                  <a16:creationId xmlns:a16="http://schemas.microsoft.com/office/drawing/2014/main" id="{CB7AA794-EEF6-AB95-53F0-B084CD7DC6C1}"/>
                </a:ext>
              </a:extLst>
            </p:cNvPr>
            <p:cNvSpPr/>
            <p:nvPr/>
          </p:nvSpPr>
          <p:spPr>
            <a:xfrm rot="2700000">
              <a:off x="5446320" y="3352853"/>
              <a:ext cx="364590" cy="155947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7" name="Google Shape;739;p39">
            <a:extLst>
              <a:ext uri="{FF2B5EF4-FFF2-40B4-BE49-F238E27FC236}">
                <a16:creationId xmlns:a16="http://schemas.microsoft.com/office/drawing/2014/main" id="{3C3BDF97-178B-9BFC-07F3-BE66F71A8C00}"/>
              </a:ext>
            </a:extLst>
          </p:cNvPr>
          <p:cNvSpPr/>
          <p:nvPr/>
        </p:nvSpPr>
        <p:spPr>
          <a:xfrm rot="605">
            <a:off x="2333466" y="968288"/>
            <a:ext cx="397574" cy="298380"/>
          </a:xfrm>
          <a:custGeom>
            <a:avLst/>
            <a:gdLst/>
            <a:ahLst/>
            <a:cxnLst/>
            <a:rect l="l" t="t" r="r" b="b"/>
            <a:pathLst>
              <a:path w="28008" h="23780" extrusionOk="0">
                <a:moveTo>
                  <a:pt x="0" y="5058"/>
                </a:moveTo>
                <a:cubicBezTo>
                  <a:pt x="3675" y="-454"/>
                  <a:pt x="16901" y="-1484"/>
                  <a:pt x="19864" y="4441"/>
                </a:cubicBezTo>
                <a:cubicBezTo>
                  <a:pt x="22035" y="8782"/>
                  <a:pt x="22434" y="14809"/>
                  <a:pt x="19988" y="19001"/>
                </a:cubicBezTo>
                <a:cubicBezTo>
                  <a:pt x="17806" y="22742"/>
                  <a:pt x="11523" y="25009"/>
                  <a:pt x="7649" y="23072"/>
                </a:cubicBezTo>
                <a:cubicBezTo>
                  <a:pt x="3661" y="21078"/>
                  <a:pt x="1555" y="13617"/>
                  <a:pt x="4318" y="10117"/>
                </a:cubicBezTo>
                <a:cubicBezTo>
                  <a:pt x="9638" y="3377"/>
                  <a:pt x="19507" y="1210"/>
                  <a:pt x="28008" y="0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8" name="Google Shape;740;p39">
            <a:extLst>
              <a:ext uri="{FF2B5EF4-FFF2-40B4-BE49-F238E27FC236}">
                <a16:creationId xmlns:a16="http://schemas.microsoft.com/office/drawing/2014/main" id="{DFE959AD-71AE-C8EB-3259-53E6CEC65566}"/>
              </a:ext>
            </a:extLst>
          </p:cNvPr>
          <p:cNvGrpSpPr/>
          <p:nvPr/>
        </p:nvGrpSpPr>
        <p:grpSpPr>
          <a:xfrm>
            <a:off x="1242888" y="3478286"/>
            <a:ext cx="364809" cy="407765"/>
            <a:chOff x="7558846" y="3840998"/>
            <a:chExt cx="364809" cy="407765"/>
          </a:xfrm>
        </p:grpSpPr>
        <p:sp>
          <p:nvSpPr>
            <p:cNvPr id="9" name="Google Shape;741;p39">
              <a:extLst>
                <a:ext uri="{FF2B5EF4-FFF2-40B4-BE49-F238E27FC236}">
                  <a16:creationId xmlns:a16="http://schemas.microsoft.com/office/drawing/2014/main" id="{897415C8-5AA5-EB1E-95AE-CB8215B4DAC0}"/>
                </a:ext>
              </a:extLst>
            </p:cNvPr>
            <p:cNvSpPr/>
            <p:nvPr/>
          </p:nvSpPr>
          <p:spPr>
            <a:xfrm>
              <a:off x="7558846" y="3917117"/>
              <a:ext cx="364809" cy="236659"/>
            </a:xfrm>
            <a:custGeom>
              <a:avLst/>
              <a:gdLst/>
              <a:ahLst/>
              <a:cxnLst/>
              <a:rect l="l" t="t" r="r" b="b"/>
              <a:pathLst>
                <a:path w="16958" h="11001" extrusionOk="0">
                  <a:moveTo>
                    <a:pt x="0" y="0"/>
                  </a:moveTo>
                  <a:cubicBezTo>
                    <a:pt x="4764" y="4764"/>
                    <a:pt x="10934" y="7982"/>
                    <a:pt x="16958" y="11001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" name="Google Shape;742;p39">
              <a:extLst>
                <a:ext uri="{FF2B5EF4-FFF2-40B4-BE49-F238E27FC236}">
                  <a16:creationId xmlns:a16="http://schemas.microsoft.com/office/drawing/2014/main" id="{D351FABB-F7F6-1A8B-98DA-24E4F689C4DB}"/>
                </a:ext>
              </a:extLst>
            </p:cNvPr>
            <p:cNvSpPr/>
            <p:nvPr/>
          </p:nvSpPr>
          <p:spPr>
            <a:xfrm rot="713319">
              <a:off x="7631464" y="3855828"/>
              <a:ext cx="183341" cy="378106"/>
            </a:xfrm>
            <a:custGeom>
              <a:avLst/>
              <a:gdLst/>
              <a:ahLst/>
              <a:cxnLst/>
              <a:rect l="l" t="t" r="r" b="b"/>
              <a:pathLst>
                <a:path w="7334" h="15125" extrusionOk="0">
                  <a:moveTo>
                    <a:pt x="7334" y="0"/>
                  </a:moveTo>
                  <a:cubicBezTo>
                    <a:pt x="5560" y="5315"/>
                    <a:pt x="1359" y="9689"/>
                    <a:pt x="0" y="15125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" name="Google Shape;743;p39">
            <a:extLst>
              <a:ext uri="{FF2B5EF4-FFF2-40B4-BE49-F238E27FC236}">
                <a16:creationId xmlns:a16="http://schemas.microsoft.com/office/drawing/2014/main" id="{D1306213-26A5-D6E5-07C9-623FA42F23C1}"/>
              </a:ext>
            </a:extLst>
          </p:cNvPr>
          <p:cNvSpPr/>
          <p:nvPr/>
        </p:nvSpPr>
        <p:spPr>
          <a:xfrm>
            <a:off x="2487295" y="2142307"/>
            <a:ext cx="364796" cy="334698"/>
          </a:xfrm>
          <a:custGeom>
            <a:avLst/>
            <a:gdLst/>
            <a:ahLst/>
            <a:cxnLst/>
            <a:rect l="l" t="t" r="r" b="b"/>
            <a:pathLst>
              <a:path w="21380" h="19616" extrusionOk="0">
                <a:moveTo>
                  <a:pt x="0" y="3971"/>
                </a:moveTo>
                <a:cubicBezTo>
                  <a:pt x="3318" y="-1002"/>
                  <a:pt x="15782" y="1354"/>
                  <a:pt x="17671" y="7025"/>
                </a:cubicBezTo>
                <a:cubicBezTo>
                  <a:pt x="18959" y="10894"/>
                  <a:pt x="16274" y="15820"/>
                  <a:pt x="13090" y="18369"/>
                </a:cubicBezTo>
                <a:cubicBezTo>
                  <a:pt x="10530" y="20419"/>
                  <a:pt x="5941" y="19622"/>
                  <a:pt x="3273" y="17715"/>
                </a:cubicBezTo>
                <a:cubicBezTo>
                  <a:pt x="-455" y="15051"/>
                  <a:pt x="-424" y="6953"/>
                  <a:pt x="3055" y="3971"/>
                </a:cubicBezTo>
                <a:cubicBezTo>
                  <a:pt x="7696" y="-7"/>
                  <a:pt x="18647" y="-2151"/>
                  <a:pt x="21380" y="3316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4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921E6FFC-3114-081E-9C49-749A4DE319C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9616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517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47"/>
    </mc:Choice>
    <mc:Fallback xmlns="">
      <p:transition spd="slow" advTm="3574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11D6B2D8-9FAB-820C-58D4-FBF39927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800" y="571576"/>
            <a:ext cx="7384200" cy="548700"/>
          </a:xfrm>
        </p:spPr>
        <p:txBody>
          <a:bodyPr/>
          <a:lstStyle/>
          <a:p>
            <a:r>
              <a:rPr lang="tr-TR" sz="2000" dirty="0" err="1">
                <a:latin typeface="Garamond" panose="02020404030301010803" pitchFamily="18" charset="0"/>
              </a:rPr>
              <a:t>Augmented</a:t>
            </a:r>
            <a:r>
              <a:rPr lang="tr-TR" sz="2000" dirty="0">
                <a:latin typeface="Garamond" panose="02020404030301010803" pitchFamily="18" charset="0"/>
              </a:rPr>
              <a:t> Brain MRI and Mask </a:t>
            </a:r>
            <a:r>
              <a:rPr lang="tr-TR" sz="2000" dirty="0" err="1">
                <a:latin typeface="Garamond" panose="02020404030301010803" pitchFamily="18" charset="0"/>
              </a:rPr>
              <a:t>Images</a:t>
            </a:r>
            <a:endParaRPr lang="en-US" sz="2000" dirty="0">
              <a:latin typeface="Garamond" panose="02020404030301010803" pitchFamily="18" charset="0"/>
            </a:endParaRPr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BA7B3A6A-9EC2-7F44-CA5F-6B4F2FFB9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40" y="1389561"/>
            <a:ext cx="7026592" cy="144253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8F4C11D-F9DC-502F-1750-AB7572684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40" y="3032674"/>
            <a:ext cx="7026592" cy="1442530"/>
          </a:xfrm>
          <a:prstGeom prst="rect">
            <a:avLst/>
          </a:prstGeom>
        </p:spPr>
      </p:pic>
      <p:pic>
        <p:nvPicPr>
          <p:cNvPr id="8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B7BD6F8F-5D21-D31F-7F8B-9A31752E788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9616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23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54"/>
    </mc:Choice>
    <mc:Fallback xmlns="">
      <p:transition spd="slow" advTm="13454"/>
    </mc:Fallback>
  </mc:AlternateContent>
  <p:extLst>
    <p:ext uri="{3A86A75C-4F4B-4683-9AE1-C65F6400EC91}">
      <p14:laserTraceLst xmlns:p14="http://schemas.microsoft.com/office/powerpoint/2010/main">
        <p14:tracePtLst>
          <p14:tracePt t="7642" x="8515350" y="2266950"/>
          <p14:tracePt t="7650" x="8010525" y="2360613"/>
          <p14:tracePt t="7658" x="7670800" y="2424113"/>
          <p14:tracePt t="7666" x="7275513" y="2492375"/>
          <p14:tracePt t="7674" x="6853238" y="2543175"/>
          <p14:tracePt t="7683" x="6418263" y="2606675"/>
          <p14:tracePt t="7690" x="5991225" y="2651125"/>
          <p14:tracePt t="7698" x="5594350" y="2674938"/>
          <p14:tracePt t="7706" x="5216525" y="2687638"/>
          <p14:tracePt t="7714" x="4845050" y="2687638"/>
          <p14:tracePt t="7722" x="4518025" y="2687638"/>
          <p14:tracePt t="7730" x="4165600" y="2687638"/>
          <p14:tracePt t="7738" x="3819525" y="2687638"/>
          <p14:tracePt t="7746" x="3517900" y="2687638"/>
          <p14:tracePt t="7754" x="3259138" y="2687638"/>
          <p14:tracePt t="7762" x="3052763" y="2687638"/>
          <p14:tracePt t="7770" x="2919413" y="2687638"/>
          <p14:tracePt t="7778" x="2825750" y="2687638"/>
          <p14:tracePt t="7787" x="2730500" y="2668588"/>
          <p14:tracePt t="7794" x="2674938" y="2663825"/>
          <p14:tracePt t="7802" x="2630488" y="2651125"/>
          <p14:tracePt t="7810" x="2586038" y="2638425"/>
          <p14:tracePt t="7818" x="2560638" y="2619375"/>
          <p14:tracePt t="7826" x="2554288" y="2613025"/>
          <p14:tracePt t="7834" x="2549525" y="2600325"/>
          <p14:tracePt t="7843" x="2549525" y="2593975"/>
          <p14:tracePt t="7850" x="2549525" y="2581275"/>
          <p14:tracePt t="7858" x="2549525" y="2574925"/>
          <p14:tracePt t="7866" x="2543175" y="2562225"/>
          <p14:tracePt t="7874" x="2543175" y="2555875"/>
          <p14:tracePt t="7882" x="2536825" y="2549525"/>
          <p14:tracePt t="7890" x="2536825" y="2536825"/>
          <p14:tracePt t="7898" x="2530475" y="2530475"/>
          <p14:tracePt t="7906" x="2517775" y="2524125"/>
          <p14:tracePt t="7915" x="2511425" y="2517775"/>
          <p14:tracePt t="7922" x="2492375" y="2505075"/>
          <p14:tracePt t="7930" x="2466975" y="2498725"/>
          <p14:tracePt t="7938" x="2435225" y="2498725"/>
          <p14:tracePt t="7946" x="2403475" y="2492375"/>
          <p14:tracePt t="7954" x="2366963" y="2492375"/>
          <p14:tracePt t="7962" x="2322513" y="2486025"/>
          <p14:tracePt t="7970" x="2284413" y="2486025"/>
          <p14:tracePt t="7978" x="2239963" y="2479675"/>
          <p14:tracePt t="7986" x="2197100" y="2474913"/>
          <p14:tracePt t="7996" x="2152650" y="2474913"/>
          <p14:tracePt t="8002" x="2120900" y="2474913"/>
          <p14:tracePt t="8010" x="2076450" y="2468563"/>
          <p14:tracePt t="8018" x="2038350" y="2468563"/>
          <p14:tracePt t="8026" x="2008188" y="2468563"/>
          <p14:tracePt t="8034" x="1963738" y="2468563"/>
          <p14:tracePt t="8042" x="1912938" y="2479675"/>
          <p14:tracePt t="8051" x="1868488" y="2486025"/>
          <p14:tracePt t="8058" x="1825625" y="2492375"/>
          <p14:tracePt t="8066" x="1781175" y="2505075"/>
          <p14:tracePt t="8074" x="1743075" y="2517775"/>
          <p14:tracePt t="8082" x="1717675" y="2524125"/>
          <p14:tracePt t="8090" x="1698625" y="2524125"/>
          <p14:tracePt t="8098" x="1685925" y="2530475"/>
          <p14:tracePt t="8107" x="1673225" y="2530475"/>
          <p14:tracePt t="8122" x="1668463" y="2530475"/>
          <p14:tracePt t="8130" x="1668463" y="2536825"/>
          <p14:tracePt t="8146" x="1668463" y="2543175"/>
          <p14:tracePt t="8162" x="1668463" y="2549525"/>
          <p14:tracePt t="8170" x="1679575" y="2555875"/>
          <p14:tracePt t="8178" x="1704975" y="2568575"/>
          <p14:tracePt t="8187" x="1730375" y="2574925"/>
          <p14:tracePt t="8194" x="1781175" y="2581275"/>
          <p14:tracePt t="8202" x="1831975" y="2587625"/>
          <p14:tracePt t="8210" x="1887538" y="2587625"/>
          <p14:tracePt t="8218" x="1976438" y="2593975"/>
          <p14:tracePt t="8226" x="2057400" y="2600325"/>
          <p14:tracePt t="8234" x="2146300" y="2600325"/>
          <p14:tracePt t="8242" x="2246313" y="2600325"/>
          <p14:tracePt t="8250" x="2416175" y="2600325"/>
          <p14:tracePt t="8259" x="2536825" y="2600325"/>
          <p14:tracePt t="8266" x="2655888" y="2600325"/>
          <p14:tracePt t="8274" x="2794000" y="2600325"/>
          <p14:tracePt t="8282" x="2982913" y="2600325"/>
          <p14:tracePt t="8290" x="3140075" y="2600325"/>
          <p14:tracePt t="8298" x="3297238" y="2613025"/>
          <p14:tracePt t="8306" x="3517900" y="2613025"/>
          <p14:tracePt t="8315" x="3675063" y="2619375"/>
          <p14:tracePt t="8326" x="3819525" y="2632075"/>
          <p14:tracePt t="8334" x="3963988" y="2638425"/>
          <p14:tracePt t="8343" x="4159250" y="2657475"/>
          <p14:tracePt t="8350" x="4279900" y="2657475"/>
          <p14:tracePt t="8358" x="4405313" y="2668588"/>
          <p14:tracePt t="8367" x="4524375" y="2668588"/>
          <p14:tracePt t="8374" x="4694238" y="2668588"/>
          <p14:tracePt t="8382" x="4814888" y="2668588"/>
          <p14:tracePt t="8391" x="4953000" y="2668588"/>
          <p14:tracePt t="8398" x="5122863" y="2668588"/>
          <p14:tracePt t="8406" x="5248275" y="2668588"/>
          <p14:tracePt t="8414" x="5367338" y="2668588"/>
          <p14:tracePt t="8422" x="5487988" y="2668588"/>
          <p14:tracePt t="8430" x="5626100" y="2668588"/>
          <p14:tracePt t="8439" x="5708650" y="2668588"/>
          <p14:tracePt t="8447" x="5789613" y="2668588"/>
          <p14:tracePt t="8454" x="5872163" y="2668588"/>
          <p14:tracePt t="8462" x="5978525" y="2668588"/>
          <p14:tracePt t="8470" x="6042025" y="2668588"/>
          <p14:tracePt t="8478" x="6116638" y="2668588"/>
          <p14:tracePt t="8486" x="6192838" y="2668588"/>
          <p14:tracePt t="8494" x="6261100" y="2668588"/>
          <p14:tracePt t="8503" x="6330950" y="2663825"/>
          <p14:tracePt t="8510" x="6388100" y="2651125"/>
          <p14:tracePt t="8518" x="6462713" y="2644775"/>
          <p14:tracePt t="8526" x="6519863" y="2638425"/>
          <p14:tracePt t="8534" x="6583363" y="2625725"/>
          <p14:tracePt t="8542" x="6638925" y="2625725"/>
          <p14:tracePt t="8550" x="6708775" y="2613025"/>
          <p14:tracePt t="8558" x="6770688" y="2600325"/>
          <p14:tracePt t="8566" x="6815138" y="2593975"/>
          <p14:tracePt t="8574" x="6872288" y="2581275"/>
          <p14:tracePt t="8582" x="6929438" y="2568575"/>
          <p14:tracePt t="8590" x="6965950" y="2562225"/>
          <p14:tracePt t="8599" x="7029450" y="2549525"/>
          <p14:tracePt t="8606" x="7092950" y="2524125"/>
          <p14:tracePt t="8614" x="7142163" y="2511425"/>
          <p14:tracePt t="8622" x="7199313" y="2498725"/>
          <p14:tracePt t="8630" x="7256463" y="2492375"/>
          <p14:tracePt t="8638" x="7331075" y="2474913"/>
          <p14:tracePt t="8646" x="7388225" y="2455863"/>
          <p14:tracePt t="8655" x="7445375" y="2449513"/>
          <p14:tracePt t="8662" x="7519988" y="2424113"/>
          <p14:tracePt t="8670" x="7577138" y="2411413"/>
          <p14:tracePt t="8678" x="7615238" y="2398713"/>
          <p14:tracePt t="8686" x="7677150" y="2386013"/>
          <p14:tracePt t="8694" x="7740650" y="2360613"/>
          <p14:tracePt t="8702" x="7772400" y="2347913"/>
          <p14:tracePt t="8711" x="7834313" y="2322513"/>
          <p14:tracePt t="8718" x="7872413" y="2309813"/>
          <p14:tracePt t="8726" x="7935913" y="2273300"/>
          <p14:tracePt t="8734" x="7980363" y="2247900"/>
          <p14:tracePt t="8742" x="8016875" y="2222500"/>
          <p14:tracePt t="8750" x="8061325" y="2190750"/>
          <p14:tracePt t="8759" x="8086725" y="2159000"/>
          <p14:tracePt t="8766" x="8112125" y="2133600"/>
          <p14:tracePt t="8774" x="8124825" y="2114550"/>
          <p14:tracePt t="8782" x="8137525" y="2103438"/>
          <p14:tracePt t="8790" x="8156575" y="2071688"/>
          <p14:tracePt t="8798" x="8156575" y="2039938"/>
          <p14:tracePt t="8806" x="8162925" y="2008188"/>
          <p14:tracePt t="8815" x="8162925" y="1976438"/>
          <p14:tracePt t="8822" x="8162925" y="1938338"/>
          <p14:tracePt t="8830" x="8143875" y="1908175"/>
          <p14:tracePt t="8838" x="8124825" y="1857375"/>
          <p14:tracePt t="8846" x="8093075" y="1812925"/>
          <p14:tracePt t="8855" x="8054975" y="1768475"/>
          <p14:tracePt t="8863" x="8004175" y="1719263"/>
          <p14:tracePt t="8870" x="7961313" y="1681163"/>
          <p14:tracePt t="8878" x="7897813" y="1636713"/>
          <p14:tracePt t="8886" x="7834313" y="1604963"/>
          <p14:tracePt t="8894" x="7772400" y="1566863"/>
          <p14:tracePt t="8902" x="7702550" y="1536700"/>
          <p14:tracePt t="8910" x="7602538" y="1485900"/>
          <p14:tracePt t="8919" x="7507288" y="1454150"/>
          <p14:tracePt t="8926" x="7426325" y="1435100"/>
          <p14:tracePt t="8934" x="7212013" y="1377950"/>
          <p14:tracePt t="8942" x="7080250" y="1354138"/>
          <p14:tracePt t="8950" x="6884988" y="1322388"/>
          <p14:tracePt t="8958" x="6753225" y="1290638"/>
          <p14:tracePt t="8966" x="6600825" y="1265238"/>
          <p14:tracePt t="8974" x="6407150" y="1246188"/>
          <p14:tracePt t="8983" x="6230938" y="1233488"/>
          <p14:tracePt t="8990" x="6010275" y="1233488"/>
          <p14:tracePt t="8998" x="5821363" y="1233488"/>
          <p14:tracePt t="9006" x="5632450" y="1233488"/>
          <p14:tracePt t="9014" x="5392738" y="1233488"/>
          <p14:tracePt t="9023" x="5203825" y="1233488"/>
          <p14:tracePt t="9030" x="5033963" y="1233488"/>
          <p14:tracePt t="9038" x="4795838" y="1233488"/>
          <p14:tracePt t="9046" x="4638675" y="1233488"/>
          <p14:tracePt t="9054" x="4398963" y="1233488"/>
          <p14:tracePt t="9062" x="4248150" y="1233488"/>
          <p14:tracePt t="9070" x="4090988" y="1233488"/>
          <p14:tracePt t="9078" x="3902075" y="1233488"/>
          <p14:tracePt t="9086" x="3781425" y="1233488"/>
          <p14:tracePt t="9094" x="3681413" y="1233488"/>
          <p14:tracePt t="9102" x="3524250" y="1233488"/>
          <p14:tracePt t="9111" x="3441700" y="1233488"/>
          <p14:tracePt t="9118" x="3367088" y="1233488"/>
          <p14:tracePt t="9126" x="3265488" y="1233488"/>
          <p14:tracePt t="9134" x="3171825" y="1233488"/>
          <p14:tracePt t="9142" x="3095625" y="1233488"/>
          <p14:tracePt t="9150" x="2989263" y="1252538"/>
          <p14:tracePt t="9158" x="2906713" y="1265238"/>
          <p14:tracePt t="9166" x="2832100" y="1271588"/>
          <p14:tracePt t="9174" x="2755900" y="1284288"/>
          <p14:tracePt t="9183" x="2668588" y="1296988"/>
          <p14:tracePt t="9190" x="2598738" y="1316038"/>
          <p14:tracePt t="9198" x="2543175" y="1328738"/>
          <p14:tracePt t="9206" x="2479675" y="1341438"/>
          <p14:tracePt t="9214" x="2409825" y="1354138"/>
          <p14:tracePt t="9222" x="2360613" y="1373188"/>
          <p14:tracePt t="9230" x="2316163" y="1377950"/>
          <p14:tracePt t="9239" x="2252663" y="1397000"/>
          <p14:tracePt t="9246" x="2201863" y="1428750"/>
          <p14:tracePt t="9254" x="2159000" y="1441450"/>
          <p14:tracePt t="9262" x="2114550" y="1466850"/>
          <p14:tracePt t="9270" x="2057400" y="1485900"/>
          <p14:tracePt t="9278" x="2014538" y="1504950"/>
          <p14:tracePt t="9287" x="1976438" y="1524000"/>
          <p14:tracePt t="9294" x="1957388" y="1536700"/>
          <p14:tracePt t="9302" x="1912938" y="1562100"/>
          <p14:tracePt t="9310" x="1862138" y="1585913"/>
          <p14:tracePt t="9318" x="1838325" y="1604963"/>
          <p14:tracePt t="9326" x="1800225" y="1630363"/>
          <p14:tracePt t="9334" x="1768475" y="1655763"/>
          <p14:tracePt t="9343" x="1736725" y="1674813"/>
          <p14:tracePt t="9350" x="1717675" y="1693863"/>
          <p14:tracePt t="9358" x="1685925" y="1719263"/>
          <p14:tracePt t="9366" x="1662113" y="1738313"/>
          <p14:tracePt t="9374" x="1630363" y="1768475"/>
          <p14:tracePt t="9382" x="1611313" y="1787525"/>
          <p14:tracePt t="9390" x="1579563" y="1819275"/>
          <p14:tracePt t="9398" x="1547813" y="1851025"/>
          <p14:tracePt t="9406" x="1516063" y="1889125"/>
          <p14:tracePt t="9414" x="1485900" y="1920875"/>
          <p14:tracePt t="9422" x="1447800" y="1957388"/>
          <p14:tracePt t="9430" x="1416050" y="1989138"/>
          <p14:tracePt t="9438" x="1397000" y="2020888"/>
          <p14:tracePt t="9447" x="1384300" y="2039938"/>
          <p14:tracePt t="9454" x="1371600" y="2058988"/>
          <p14:tracePt t="9462" x="1365250" y="2078038"/>
          <p14:tracePt t="9470" x="1358900" y="2090738"/>
          <p14:tracePt t="9478" x="1358900" y="2109788"/>
          <p14:tracePt t="9486" x="1358900" y="2127250"/>
          <p14:tracePt t="9495" x="1358900" y="2146300"/>
          <p14:tracePt t="9502" x="1358900" y="2165350"/>
          <p14:tracePt t="9512" x="1371600" y="2197100"/>
          <p14:tracePt t="9518" x="1384300" y="2216150"/>
          <p14:tracePt t="9526" x="1397000" y="2254250"/>
          <p14:tracePt t="9534" x="1409700" y="2273300"/>
          <p14:tracePt t="9542" x="1435100" y="2303463"/>
          <p14:tracePt t="9551" x="1460500" y="2335213"/>
          <p14:tracePt t="9559" x="1473200" y="2354263"/>
          <p14:tracePt t="9566" x="1516063" y="2386013"/>
          <p14:tracePt t="9574" x="1554163" y="2417763"/>
          <p14:tracePt t="9582" x="1592263" y="2449513"/>
          <p14:tracePt t="9590" x="1624013" y="2474913"/>
          <p14:tracePt t="9598" x="1673225" y="2511425"/>
          <p14:tracePt t="9606" x="1711325" y="2536825"/>
          <p14:tracePt t="9614" x="1755775" y="2562225"/>
          <p14:tracePt t="9622" x="1806575" y="2581275"/>
          <p14:tracePt t="9630" x="1862138" y="2606675"/>
          <p14:tracePt t="9638" x="1931988" y="2638425"/>
          <p14:tracePt t="9647" x="1989138" y="2657475"/>
          <p14:tracePt t="9655" x="2044700" y="2668588"/>
          <p14:tracePt t="9662" x="2108200" y="2681288"/>
          <p14:tracePt t="9670" x="2165350" y="2693988"/>
          <p14:tracePt t="9678" x="2227263" y="2700338"/>
          <p14:tracePt t="9686" x="2297113" y="2713038"/>
          <p14:tracePt t="9694" x="2354263" y="2719388"/>
          <p14:tracePt t="9702" x="2422525" y="2725738"/>
          <p14:tracePt t="9711" x="2479675" y="2725738"/>
          <p14:tracePt t="9718" x="2549525" y="2725738"/>
          <p14:tracePt t="9727" x="2617788" y="2725738"/>
          <p14:tracePt t="9734" x="2687638" y="2725738"/>
          <p14:tracePt t="9742" x="2762250" y="2725738"/>
          <p14:tracePt t="9750" x="2870200" y="2725738"/>
          <p14:tracePt t="9759" x="2957513" y="2725738"/>
          <p14:tracePt t="9766" x="3040063" y="2719388"/>
          <p14:tracePt t="9774" x="3133725" y="2706688"/>
          <p14:tracePt t="9782" x="3367088" y="2681288"/>
          <p14:tracePt t="9790" x="3460750" y="2668588"/>
          <p14:tracePt t="9798" x="3605213" y="2651125"/>
          <p14:tracePt t="9806" x="3738563" y="2625725"/>
          <p14:tracePt t="9814" x="3870325" y="2606675"/>
          <p14:tracePt t="9822" x="3983038" y="2581275"/>
          <p14:tracePt t="9830" x="4103688" y="2555875"/>
          <p14:tracePt t="9838" x="4286250" y="2530475"/>
          <p14:tracePt t="9847" x="4411663" y="2511425"/>
          <p14:tracePt t="9854" x="4498975" y="2498725"/>
          <p14:tracePt t="9862" x="4556125" y="2492375"/>
          <p14:tracePt t="9872" x="4632325" y="2492375"/>
          <p14:tracePt t="9879" x="4675188" y="2486025"/>
          <p14:tracePt t="9886" x="4706938" y="2486025"/>
          <p14:tracePt t="9894" x="4725988" y="2486025"/>
          <p14:tracePt t="9902" x="4745038" y="2486025"/>
          <p14:tracePt t="10255" x="4751388" y="2486025"/>
          <p14:tracePt t="10271" x="4802188" y="2486025"/>
          <p14:tracePt t="10278" x="4827588" y="2486025"/>
          <p14:tracePt t="10287" x="4908550" y="2479675"/>
          <p14:tracePt t="10294" x="5003800" y="2468563"/>
          <p14:tracePt t="10303" x="5091113" y="2462213"/>
          <p14:tracePt t="10311" x="5191125" y="2455863"/>
          <p14:tracePt t="10318" x="5311775" y="2455863"/>
          <p14:tracePt t="10326" x="5487988" y="2443163"/>
          <p14:tracePt t="10334" x="5626100" y="2443163"/>
          <p14:tracePt t="10343" x="5745163" y="2443163"/>
          <p14:tracePt t="10350" x="5865813" y="2443163"/>
          <p14:tracePt t="10358" x="6042025" y="2443163"/>
          <p14:tracePt t="10366" x="6142038" y="2443163"/>
          <p14:tracePt t="10374" x="6248400" y="2443163"/>
          <p14:tracePt t="10382" x="6330950" y="2443163"/>
          <p14:tracePt t="10391" x="6388100" y="2443163"/>
          <p14:tracePt t="10398" x="6430963" y="2443163"/>
          <p14:tracePt t="10406" x="6456363" y="2443163"/>
          <p14:tracePt t="10414" x="6475413" y="2443163"/>
          <p14:tracePt t="10422" x="6488113" y="2449513"/>
          <p14:tracePt t="10463" x="6494463" y="2455863"/>
          <p14:tracePt t="10470" x="6500813" y="2462213"/>
          <p14:tracePt t="10487" x="6513513" y="2462213"/>
          <p14:tracePt t="10495" x="6526213" y="2468563"/>
          <p14:tracePt t="10502" x="6545263" y="2479675"/>
          <p14:tracePt t="10510" x="6570663" y="2479675"/>
          <p14:tracePt t="10518" x="6594475" y="2479675"/>
          <p14:tracePt t="10526" x="6607175" y="2479675"/>
          <p14:tracePt t="10543" x="6619875" y="2479675"/>
          <p14:tracePt t="10551" x="6626225" y="2479675"/>
          <p14:tracePt t="10559" x="6645275" y="2479675"/>
          <p14:tracePt t="10566" x="6670675" y="2479675"/>
          <p14:tracePt t="10574" x="6677025" y="2479675"/>
          <p14:tracePt t="10590" x="6702425" y="2479675"/>
          <p14:tracePt t="10599" x="6740525" y="2486025"/>
          <p14:tracePt t="10606" x="6753225" y="2505075"/>
          <p14:tracePt t="10615" x="6765925" y="2543175"/>
          <p14:tracePt t="10622" x="6770688" y="2562225"/>
          <p14:tracePt t="10630" x="6777038" y="2606675"/>
          <p14:tracePt t="10638" x="6777038" y="2619375"/>
          <p14:tracePt t="10647" x="6789738" y="2657475"/>
          <p14:tracePt t="10655" x="6789738" y="2681288"/>
          <p14:tracePt t="10662" x="6789738" y="2700338"/>
          <p14:tracePt t="10670" x="6783388" y="2719388"/>
          <p14:tracePt t="10678" x="6777038" y="2732088"/>
          <p14:tracePt t="10686" x="6777038" y="2751138"/>
          <p14:tracePt t="10694" x="6777038" y="2763838"/>
          <p14:tracePt t="10702" x="6777038" y="2770188"/>
          <p14:tracePt t="10711" x="6777038" y="2789238"/>
          <p14:tracePt t="10718" x="6777038" y="2814638"/>
          <p14:tracePt t="10726" x="6777038" y="2833688"/>
          <p14:tracePt t="10734" x="6796088" y="2863850"/>
          <p14:tracePt t="10742" x="6827838" y="2889250"/>
          <p14:tracePt t="10750" x="6853238" y="2921000"/>
          <p14:tracePt t="10759" x="6891338" y="2952750"/>
          <p14:tracePt t="10766" x="6942138" y="2990850"/>
          <p14:tracePt t="10774" x="7004050" y="3033713"/>
          <p14:tracePt t="10782" x="7092950" y="3071813"/>
          <p14:tracePt t="10790" x="7161213" y="3103563"/>
          <p14:tracePt t="10798" x="7250113" y="3128963"/>
          <p14:tracePt t="10806" x="7312025" y="3148013"/>
          <p14:tracePt t="10815" x="7394575" y="3167063"/>
          <p14:tracePt t="10822" x="7470775" y="3179763"/>
          <p14:tracePt t="10830" x="7526338" y="3192463"/>
          <p14:tracePt t="10839" x="7589838" y="3205163"/>
          <p14:tracePt t="10846" x="7640638" y="3211513"/>
          <p14:tracePt t="10854" x="7677150" y="3216275"/>
          <p14:tracePt t="10863" x="7721600" y="3222625"/>
          <p14:tracePt t="10870" x="7753350" y="3222625"/>
          <p14:tracePt t="10878" x="7772400" y="3222625"/>
          <p14:tracePt t="10887" x="7785100" y="3222625"/>
          <p14:tracePt t="10894" x="7804150" y="3222625"/>
          <p14:tracePt t="10903" x="7810500" y="3222625"/>
          <p14:tracePt t="10946" x="7810500" y="3216275"/>
          <p14:tracePt t="10951" x="7810500" y="3211513"/>
          <p14:tracePt t="10962" x="7804150" y="3211513"/>
          <p14:tracePt t="10970" x="7791450" y="3198813"/>
          <p14:tracePt t="10978" x="7753350" y="3186113"/>
          <p14:tracePt t="10986" x="7696200" y="3173413"/>
          <p14:tracePt t="10995" x="7634288" y="3167063"/>
          <p14:tracePt t="11002" x="7545388" y="3154363"/>
          <p14:tracePt t="11010" x="7451725" y="3141663"/>
          <p14:tracePt t="11018" x="7269163" y="3109913"/>
          <p14:tracePt t="11026" x="7004050" y="3071813"/>
          <p14:tracePt t="11034" x="6783388" y="3065463"/>
          <p14:tracePt t="11042" x="6443663" y="3065463"/>
          <p14:tracePt t="11051" x="6186488" y="3065463"/>
          <p14:tracePt t="11058" x="5927725" y="3065463"/>
          <p14:tracePt t="11066" x="5588000" y="3065463"/>
          <p14:tracePt t="11074" x="5349875" y="3065463"/>
          <p14:tracePt t="11082" x="5141913" y="3065463"/>
          <p14:tracePt t="11090" x="4889500" y="3065463"/>
          <p14:tracePt t="11098" x="4732338" y="3065463"/>
          <p14:tracePt t="11106" x="4581525" y="3065463"/>
          <p14:tracePt t="11114" x="4486275" y="3065463"/>
          <p14:tracePt t="11122" x="4430713" y="3065463"/>
          <p14:tracePt t="11130" x="4354513" y="3065463"/>
          <p14:tracePt t="11138" x="4298950" y="3065463"/>
          <p14:tracePt t="11147" x="4241800" y="3065463"/>
          <p14:tracePt t="11155" x="4184650" y="3059113"/>
          <p14:tracePt t="11162" x="4097338" y="3059113"/>
          <p14:tracePt t="11170" x="4027488" y="3059113"/>
          <p14:tracePt t="11178" x="3933825" y="3059113"/>
          <p14:tracePt t="11186" x="3851275" y="3059113"/>
          <p14:tracePt t="11194" x="3713163" y="3046413"/>
          <p14:tracePt t="11202" x="3587750" y="3046413"/>
          <p14:tracePt t="11210" x="3454400" y="3046413"/>
          <p14:tracePt t="11218" x="3248025" y="3046413"/>
          <p14:tracePt t="11226" x="3089275" y="3046413"/>
          <p14:tracePt t="11234" x="2951163" y="3052763"/>
          <p14:tracePt t="11242" x="2813050" y="3052763"/>
          <p14:tracePt t="11250" x="2655888" y="3059113"/>
          <p14:tracePt t="11258" x="2530475" y="3071813"/>
          <p14:tracePt t="11266" x="2416175" y="3084513"/>
          <p14:tracePt t="11274" x="2322513" y="3090863"/>
          <p14:tracePt t="11282" x="2208213" y="3097213"/>
          <p14:tracePt t="11290" x="2114550" y="3116263"/>
          <p14:tracePt t="11298" x="2025650" y="3128963"/>
          <p14:tracePt t="11306" x="1919288" y="3154363"/>
          <p14:tracePt t="11315" x="1844675" y="3173413"/>
          <p14:tracePt t="11322" x="1768475" y="3186113"/>
          <p14:tracePt t="11331" x="1704975" y="3198813"/>
          <p14:tracePt t="11338" x="1636713" y="3222625"/>
          <p14:tracePt t="11347" x="1585913" y="3235325"/>
          <p14:tracePt t="11354" x="1528763" y="3260725"/>
          <p14:tracePt t="11363" x="1497013" y="3273425"/>
          <p14:tracePt t="11370" x="1447800" y="3292475"/>
          <p14:tracePt t="11378" x="1422400" y="3311525"/>
          <p14:tracePt t="11386" x="1403350" y="3317875"/>
          <p14:tracePt t="11394" x="1390650" y="3330575"/>
          <p14:tracePt t="11402" x="1377950" y="3336925"/>
          <p14:tracePt t="11410" x="1365250" y="3355975"/>
          <p14:tracePt t="11419" x="1352550" y="3368675"/>
          <p14:tracePt t="11426" x="1346200" y="3394075"/>
          <p14:tracePt t="11434" x="1333500" y="3424238"/>
          <p14:tracePt t="11442" x="1327150" y="3455988"/>
          <p14:tracePt t="11450" x="1320800" y="3500438"/>
          <p14:tracePt t="11458" x="1316038" y="3544888"/>
          <p14:tracePt t="11466" x="1309688" y="3600450"/>
          <p14:tracePt t="11474" x="1309688" y="3644900"/>
          <p14:tracePt t="11482" x="1309688" y="3702050"/>
          <p14:tracePt t="11490" x="1309688" y="3746500"/>
          <p14:tracePt t="11498" x="1309688" y="3795713"/>
          <p14:tracePt t="11506" x="1309688" y="3846513"/>
          <p14:tracePt t="11514" x="1309688" y="3890963"/>
          <p14:tracePt t="11523" x="1320800" y="3935413"/>
          <p14:tracePt t="11530" x="1333500" y="3997325"/>
          <p14:tracePt t="11538" x="1352550" y="4041775"/>
          <p14:tracePt t="11546" x="1365250" y="4086225"/>
          <p14:tracePt t="11555" x="1384300" y="4130675"/>
          <p14:tracePt t="11562" x="1416050" y="4167188"/>
          <p14:tracePt t="11570" x="1441450" y="4205288"/>
          <p14:tracePt t="11579" x="1479550" y="4243388"/>
          <p14:tracePt t="11586" x="1554163" y="4313238"/>
          <p14:tracePt t="11594" x="1611313" y="4343400"/>
          <p14:tracePt t="11602" x="1685925" y="4381500"/>
          <p14:tracePt t="11610" x="1762125" y="4400550"/>
          <p14:tracePt t="11618" x="1849438" y="4425950"/>
          <p14:tracePt t="11626" x="1957388" y="4445000"/>
          <p14:tracePt t="11634" x="2051050" y="4464050"/>
          <p14:tracePt t="11642" x="2197100" y="4470400"/>
          <p14:tracePt t="11650" x="2416175" y="4470400"/>
          <p14:tracePt t="11658" x="2586038" y="4470400"/>
          <p14:tracePt t="11666" x="2762250" y="4470400"/>
          <p14:tracePt t="11674" x="2951163" y="4470400"/>
          <p14:tracePt t="11683" x="3203575" y="4470400"/>
          <p14:tracePt t="11690" x="3392488" y="4470400"/>
          <p14:tracePt t="11698" x="3581400" y="4470400"/>
          <p14:tracePt t="11706" x="3870325" y="4470400"/>
          <p14:tracePt t="11714" x="4116388" y="4464050"/>
          <p14:tracePt t="11722" x="4335463" y="4457700"/>
          <p14:tracePt t="11731" x="4562475" y="4457700"/>
          <p14:tracePt t="11739" x="4851400" y="4457700"/>
          <p14:tracePt t="11746" x="5053013" y="4457700"/>
          <p14:tracePt t="11754" x="5241925" y="4457700"/>
          <p14:tracePt t="11762" x="5449888" y="4457700"/>
          <p14:tracePt t="11770" x="5689600" y="4457700"/>
          <p14:tracePt t="11778" x="5859463" y="4457700"/>
          <p14:tracePt t="11787" x="6029325" y="4457700"/>
          <p14:tracePt t="11794" x="6254750" y="4445000"/>
          <p14:tracePt t="11802" x="6437313" y="4425950"/>
          <p14:tracePt t="11810" x="6577013" y="4419600"/>
          <p14:tracePt t="11818" x="6708775" y="4400550"/>
          <p14:tracePt t="11826" x="6865938" y="4387850"/>
          <p14:tracePt t="11834" x="6953250" y="4381500"/>
          <p14:tracePt t="11842" x="7048500" y="4375150"/>
          <p14:tracePt t="11850" x="7142163" y="4368800"/>
          <p14:tracePt t="11858" x="7262813" y="4349750"/>
          <p14:tracePt t="11866" x="7369175" y="4337050"/>
          <p14:tracePt t="11874" x="7458075" y="4337050"/>
          <p14:tracePt t="11882" x="7589838" y="4318000"/>
          <p14:tracePt t="11891" x="7670800" y="4313238"/>
          <p14:tracePt t="11898" x="7753350" y="4306888"/>
          <p14:tracePt t="11906" x="7847013" y="4300538"/>
          <p14:tracePt t="11914" x="7954963" y="4281488"/>
          <p14:tracePt t="11922" x="8035925" y="4275138"/>
          <p14:tracePt t="11930" x="8118475" y="4262438"/>
          <p14:tracePt t="11938" x="8218488" y="4243388"/>
          <p14:tracePt t="11946" x="8288338" y="4237038"/>
          <p14:tracePt t="11954" x="8345488" y="4211638"/>
          <p14:tracePt t="11962" x="8413750" y="4198938"/>
          <p14:tracePt t="11970" x="8483600" y="4173538"/>
          <p14:tracePt t="11978" x="8528050" y="4154488"/>
          <p14:tracePt t="11986" x="8564563" y="4135438"/>
          <p14:tracePt t="11994" x="8596313" y="4111625"/>
          <p14:tracePt t="12003" x="8621713" y="4086225"/>
          <p14:tracePt t="12010" x="8621713" y="4073525"/>
          <p14:tracePt t="12018" x="8634413" y="4048125"/>
          <p14:tracePt t="12026" x="8634413" y="4029075"/>
          <p14:tracePt t="12034" x="8634413" y="3990975"/>
          <p14:tracePt t="12042" x="8634413" y="3978275"/>
          <p14:tracePt t="12051" x="8634413" y="3941763"/>
          <p14:tracePt t="12058" x="8634413" y="3910013"/>
          <p14:tracePt t="12066" x="8621713" y="3871913"/>
          <p14:tracePt t="12074" x="8602663" y="3833813"/>
          <p14:tracePt t="12082" x="8589963" y="3795713"/>
          <p14:tracePt t="12090" x="8564563" y="3759200"/>
          <p14:tracePt t="12099" x="8551863" y="3727450"/>
          <p14:tracePt t="12106" x="8521700" y="3676650"/>
          <p14:tracePt t="12115" x="8483600" y="3632200"/>
          <p14:tracePt t="12122" x="8458200" y="3594100"/>
          <p14:tracePt t="12131" x="8407400" y="3544888"/>
          <p14:tracePt t="12138" x="8369300" y="3506788"/>
          <p14:tracePt t="12146" x="8313738" y="3468688"/>
          <p14:tracePt t="12155" x="8262938" y="3424238"/>
          <p14:tracePt t="12162" x="8180388" y="3387725"/>
          <p14:tracePt t="12170" x="8105775" y="3362325"/>
          <p14:tracePt t="12178" x="8016875" y="3330575"/>
          <p14:tracePt t="12186" x="7935913" y="3324225"/>
          <p14:tracePt t="12194" x="7689850" y="3298825"/>
          <p14:tracePt t="12203" x="7551738" y="3298825"/>
          <p14:tracePt t="12211" x="7381875" y="3298825"/>
          <p14:tracePt t="12218" x="7123113" y="3298825"/>
          <p14:tracePt t="12226" x="6904038" y="3298825"/>
          <p14:tracePt t="12234" x="6657975" y="3298825"/>
          <p14:tracePt t="12242" x="6280150" y="3336925"/>
          <p14:tracePt t="12250" x="6003925" y="3362325"/>
          <p14:tracePt t="12259" x="5676900" y="3387725"/>
          <p14:tracePt t="12266" x="5349875" y="3398838"/>
          <p14:tracePt t="12274" x="4984750" y="3436938"/>
          <p14:tracePt t="12282" x="4619625" y="3462338"/>
          <p14:tracePt t="12290" x="4260850" y="3500438"/>
          <p14:tracePt t="12298" x="3889375" y="3551238"/>
          <p14:tracePt t="12306" x="3611563" y="3581400"/>
          <p14:tracePt t="12315" x="3411538" y="3613150"/>
          <p14:tracePt t="12322" x="3133725" y="3651250"/>
          <p14:tracePt t="12330" x="2963863" y="3689350"/>
          <p14:tracePt t="12338" x="2870200" y="3708400"/>
          <p14:tracePt t="12346" x="2781300" y="3727450"/>
          <p14:tracePt t="12354" x="2743200" y="3733800"/>
          <p14:tracePt t="12363" x="2713038" y="3746500"/>
          <p14:tracePt t="12370" x="2674938" y="3759200"/>
          <p14:tracePt t="12378" x="2668588" y="3759200"/>
          <p14:tracePt t="12386" x="2649538" y="3765550"/>
          <p14:tracePt t="12402" x="2643188" y="3770313"/>
          <p14:tracePt t="12419" x="2636838" y="3776663"/>
          <p14:tracePt t="12427" x="2624138" y="3783013"/>
          <p14:tracePt t="12442" x="2611438" y="3783013"/>
          <p14:tracePt t="12450" x="2598738" y="3789363"/>
          <p14:tracePt t="12458" x="2579688" y="3789363"/>
          <p14:tracePt t="12475" x="2566988" y="3795713"/>
          <p14:tracePt t="12482" x="2560638" y="3795713"/>
          <p14:tracePt t="12490" x="2554288" y="3795713"/>
          <p14:tracePt t="12586" x="2560638" y="3795713"/>
          <p14:tracePt t="12594" x="2592388" y="3783013"/>
          <p14:tracePt t="12602" x="2636838" y="3759200"/>
          <p14:tracePt t="12610" x="2706688" y="3733800"/>
          <p14:tracePt t="12618" x="2787650" y="3714750"/>
          <p14:tracePt t="12626" x="2901950" y="3670300"/>
          <p14:tracePt t="12634" x="3101975" y="3632200"/>
          <p14:tracePt t="12642" x="3424238" y="3557588"/>
          <p14:tracePt t="12650" x="3725863" y="3481388"/>
          <p14:tracePt t="12658" x="4065588" y="3417888"/>
          <p14:tracePt t="12666" x="4549775" y="3324225"/>
          <p14:tracePt t="12675" x="4933950" y="3248025"/>
          <p14:tracePt t="12682" x="5437188" y="3179763"/>
          <p14:tracePt t="12690" x="5802313" y="3128963"/>
          <p14:tracePt t="12698" x="6205538" y="3078163"/>
          <p14:tracePt t="12706" x="6538913" y="3016250"/>
          <p14:tracePt t="12714" x="6865938" y="2978150"/>
          <p14:tracePt t="12722" x="7256463" y="2914650"/>
          <p14:tracePt t="12730" x="7589838" y="2840038"/>
          <p14:tracePt t="12739" x="7872413" y="2795588"/>
          <p14:tracePt t="12746" x="8156575" y="2744788"/>
          <p14:tracePt t="12754" x="8407400" y="2687638"/>
          <p14:tracePt t="12762" x="8539163" y="2668588"/>
          <p14:tracePt t="12770" x="8691563" y="2625725"/>
          <p14:tracePt t="12778" x="8829675" y="2587625"/>
          <p14:tracePt t="12787" x="8974138" y="2517775"/>
          <p14:tracePt t="12794" x="9031288" y="2492375"/>
          <p14:tracePt t="12802" x="9093200" y="2449513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3"/>
          <p:cNvSpPr txBox="1">
            <a:spLocks noGrp="1"/>
          </p:cNvSpPr>
          <p:nvPr>
            <p:ph type="title"/>
          </p:nvPr>
        </p:nvSpPr>
        <p:spPr>
          <a:xfrm>
            <a:off x="1041847" y="2505824"/>
            <a:ext cx="48012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 err="1">
                <a:latin typeface="Garamond" panose="02020404030301010803" pitchFamily="18" charset="0"/>
              </a:rPr>
              <a:t>Modeling</a:t>
            </a:r>
            <a:endParaRPr sz="4000" dirty="0">
              <a:latin typeface="Garamond" panose="02020404030301010803" pitchFamily="18" charset="0"/>
            </a:endParaRPr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1044800" y="925650"/>
            <a:ext cx="1828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0</a:t>
            </a:r>
            <a:r>
              <a:rPr lang="tr-TR" dirty="0">
                <a:latin typeface="Garamond" panose="02020404030301010803" pitchFamily="18" charset="0"/>
              </a:rPr>
              <a:t>6</a:t>
            </a:r>
            <a:endParaRPr dirty="0">
              <a:latin typeface="Garamond" panose="02020404030301010803" pitchFamily="18" charset="0"/>
            </a:endParaRPr>
          </a:p>
        </p:txBody>
      </p:sp>
      <p:cxnSp>
        <p:nvCxnSpPr>
          <p:cNvPr id="559" name="Google Shape;559;p33"/>
          <p:cNvCxnSpPr/>
          <p:nvPr/>
        </p:nvCxnSpPr>
        <p:spPr>
          <a:xfrm>
            <a:off x="1197189" y="3577638"/>
            <a:ext cx="23961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3"/>
          <p:cNvSpPr/>
          <p:nvPr/>
        </p:nvSpPr>
        <p:spPr>
          <a:xfrm flipH="1">
            <a:off x="7872086" y="809500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1070;p49">
            <a:extLst>
              <a:ext uri="{FF2B5EF4-FFF2-40B4-BE49-F238E27FC236}">
                <a16:creationId xmlns:a16="http://schemas.microsoft.com/office/drawing/2014/main" id="{272F7CEF-6AD2-928F-8F03-D77699824D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27075" y="1021121"/>
            <a:ext cx="3228442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73;p49">
            <a:extLst>
              <a:ext uri="{FF2B5EF4-FFF2-40B4-BE49-F238E27FC236}">
                <a16:creationId xmlns:a16="http://schemas.microsoft.com/office/drawing/2014/main" id="{484CF3DC-2362-C30D-0A32-18B165FA0FB7}"/>
              </a:ext>
            </a:extLst>
          </p:cNvPr>
          <p:cNvSpPr/>
          <p:nvPr/>
        </p:nvSpPr>
        <p:spPr>
          <a:xfrm rot="605">
            <a:off x="7393166" y="2411180"/>
            <a:ext cx="397574" cy="298380"/>
          </a:xfrm>
          <a:custGeom>
            <a:avLst/>
            <a:gdLst/>
            <a:ahLst/>
            <a:cxnLst/>
            <a:rect l="l" t="t" r="r" b="b"/>
            <a:pathLst>
              <a:path w="28008" h="23780" extrusionOk="0">
                <a:moveTo>
                  <a:pt x="0" y="5058"/>
                </a:moveTo>
                <a:cubicBezTo>
                  <a:pt x="3675" y="-454"/>
                  <a:pt x="16901" y="-1484"/>
                  <a:pt x="19864" y="4441"/>
                </a:cubicBezTo>
                <a:cubicBezTo>
                  <a:pt x="22035" y="8782"/>
                  <a:pt x="22434" y="14809"/>
                  <a:pt x="19988" y="19001"/>
                </a:cubicBezTo>
                <a:cubicBezTo>
                  <a:pt x="17806" y="22742"/>
                  <a:pt x="11523" y="25009"/>
                  <a:pt x="7649" y="23072"/>
                </a:cubicBezTo>
                <a:cubicBezTo>
                  <a:pt x="3661" y="21078"/>
                  <a:pt x="1555" y="13617"/>
                  <a:pt x="4318" y="10117"/>
                </a:cubicBezTo>
                <a:cubicBezTo>
                  <a:pt x="9638" y="3377"/>
                  <a:pt x="19507" y="1210"/>
                  <a:pt x="28008" y="0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Google Shape;1074;p49">
            <a:extLst>
              <a:ext uri="{FF2B5EF4-FFF2-40B4-BE49-F238E27FC236}">
                <a16:creationId xmlns:a16="http://schemas.microsoft.com/office/drawing/2014/main" id="{04D5BD37-FB4F-D239-1AAD-26E8B9426B81}"/>
              </a:ext>
            </a:extLst>
          </p:cNvPr>
          <p:cNvSpPr/>
          <p:nvPr/>
        </p:nvSpPr>
        <p:spPr>
          <a:xfrm>
            <a:off x="6323462" y="2054718"/>
            <a:ext cx="364796" cy="334698"/>
          </a:xfrm>
          <a:custGeom>
            <a:avLst/>
            <a:gdLst/>
            <a:ahLst/>
            <a:cxnLst/>
            <a:rect l="l" t="t" r="r" b="b"/>
            <a:pathLst>
              <a:path w="21380" h="19616" extrusionOk="0">
                <a:moveTo>
                  <a:pt x="0" y="3971"/>
                </a:moveTo>
                <a:cubicBezTo>
                  <a:pt x="3318" y="-1002"/>
                  <a:pt x="15782" y="1354"/>
                  <a:pt x="17671" y="7025"/>
                </a:cubicBezTo>
                <a:cubicBezTo>
                  <a:pt x="18959" y="10894"/>
                  <a:pt x="16274" y="15820"/>
                  <a:pt x="13090" y="18369"/>
                </a:cubicBezTo>
                <a:cubicBezTo>
                  <a:pt x="10530" y="20419"/>
                  <a:pt x="5941" y="19622"/>
                  <a:pt x="3273" y="17715"/>
                </a:cubicBezTo>
                <a:cubicBezTo>
                  <a:pt x="-455" y="15051"/>
                  <a:pt x="-424" y="6953"/>
                  <a:pt x="3055" y="3971"/>
                </a:cubicBezTo>
                <a:cubicBezTo>
                  <a:pt x="7696" y="-7"/>
                  <a:pt x="18647" y="-2151"/>
                  <a:pt x="21380" y="3316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" name="Google Shape;1075;p49">
            <a:extLst>
              <a:ext uri="{FF2B5EF4-FFF2-40B4-BE49-F238E27FC236}">
                <a16:creationId xmlns:a16="http://schemas.microsoft.com/office/drawing/2014/main" id="{7C7A753C-AD85-AB7A-2E39-5B9D4BE677C3}"/>
              </a:ext>
            </a:extLst>
          </p:cNvPr>
          <p:cNvGrpSpPr/>
          <p:nvPr/>
        </p:nvGrpSpPr>
        <p:grpSpPr>
          <a:xfrm rot="-5400000">
            <a:off x="6643335" y="1621585"/>
            <a:ext cx="425080" cy="482636"/>
            <a:chOff x="7830545" y="3716589"/>
            <a:chExt cx="425080" cy="482636"/>
          </a:xfrm>
        </p:grpSpPr>
        <p:sp>
          <p:nvSpPr>
            <p:cNvPr id="8" name="Google Shape;1076;p49">
              <a:extLst>
                <a:ext uri="{FF2B5EF4-FFF2-40B4-BE49-F238E27FC236}">
                  <a16:creationId xmlns:a16="http://schemas.microsoft.com/office/drawing/2014/main" id="{BACC46FF-59A8-F07F-AEFC-040ECBB3AFD4}"/>
                </a:ext>
              </a:extLst>
            </p:cNvPr>
            <p:cNvSpPr/>
            <p:nvPr/>
          </p:nvSpPr>
          <p:spPr>
            <a:xfrm>
              <a:off x="7993775" y="3856425"/>
              <a:ext cx="261850" cy="342800"/>
            </a:xfrm>
            <a:custGeom>
              <a:avLst/>
              <a:gdLst/>
              <a:ahLst/>
              <a:cxnLst/>
              <a:rect l="l" t="t" r="r" b="b"/>
              <a:pathLst>
                <a:path w="10474" h="13712" extrusionOk="0">
                  <a:moveTo>
                    <a:pt x="10474" y="13712"/>
                  </a:moveTo>
                  <a:cubicBezTo>
                    <a:pt x="7022" y="9112"/>
                    <a:pt x="4063" y="4071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" name="Google Shape;1077;p49">
              <a:extLst>
                <a:ext uri="{FF2B5EF4-FFF2-40B4-BE49-F238E27FC236}">
                  <a16:creationId xmlns:a16="http://schemas.microsoft.com/office/drawing/2014/main" id="{B3C93BBD-697F-6631-3175-BA522011999A}"/>
                </a:ext>
              </a:extLst>
            </p:cNvPr>
            <p:cNvSpPr/>
            <p:nvPr/>
          </p:nvSpPr>
          <p:spPr>
            <a:xfrm rot="-3120190" flipH="1">
              <a:off x="7836745" y="3823089"/>
              <a:ext cx="364743" cy="193646"/>
            </a:xfrm>
            <a:custGeom>
              <a:avLst/>
              <a:gdLst/>
              <a:ahLst/>
              <a:cxnLst/>
              <a:rect l="l" t="t" r="r" b="b"/>
              <a:pathLst>
                <a:path w="65512" h="34781" extrusionOk="0">
                  <a:moveTo>
                    <a:pt x="0" y="34781"/>
                  </a:moveTo>
                  <a:cubicBezTo>
                    <a:pt x="8189" y="26592"/>
                    <a:pt x="13917" y="16255"/>
                    <a:pt x="21330" y="7358"/>
                  </a:cubicBezTo>
                  <a:cubicBezTo>
                    <a:pt x="23323" y="4966"/>
                    <a:pt x="24163" y="634"/>
                    <a:pt x="27233" y="121"/>
                  </a:cubicBezTo>
                  <a:cubicBezTo>
                    <a:pt x="33041" y="-850"/>
                    <a:pt x="35973" y="8015"/>
                    <a:pt x="40374" y="11928"/>
                  </a:cubicBezTo>
                  <a:cubicBezTo>
                    <a:pt x="48742" y="19368"/>
                    <a:pt x="58797" y="25249"/>
                    <a:pt x="65512" y="3421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" name="Google Shape;1078;p49">
            <a:extLst>
              <a:ext uri="{FF2B5EF4-FFF2-40B4-BE49-F238E27FC236}">
                <a16:creationId xmlns:a16="http://schemas.microsoft.com/office/drawing/2014/main" id="{270E25B4-A973-4F06-88F9-71C5C14215AC}"/>
              </a:ext>
            </a:extLst>
          </p:cNvPr>
          <p:cNvGrpSpPr/>
          <p:nvPr/>
        </p:nvGrpSpPr>
        <p:grpSpPr>
          <a:xfrm rot="5400000" flipH="1">
            <a:off x="5412428" y="3529585"/>
            <a:ext cx="447023" cy="852547"/>
            <a:chOff x="5365675" y="3246789"/>
            <a:chExt cx="446978" cy="852461"/>
          </a:xfrm>
        </p:grpSpPr>
        <p:sp>
          <p:nvSpPr>
            <p:cNvPr id="11" name="Google Shape;1079;p49">
              <a:extLst>
                <a:ext uri="{FF2B5EF4-FFF2-40B4-BE49-F238E27FC236}">
                  <a16:creationId xmlns:a16="http://schemas.microsoft.com/office/drawing/2014/main" id="{17DACD15-8626-FFE9-3FBD-951B892DEDF6}"/>
                </a:ext>
              </a:extLst>
            </p:cNvPr>
            <p:cNvSpPr/>
            <p:nvPr/>
          </p:nvSpPr>
          <p:spPr>
            <a:xfrm>
              <a:off x="5365675" y="3388275"/>
              <a:ext cx="277725" cy="710975"/>
            </a:xfrm>
            <a:custGeom>
              <a:avLst/>
              <a:gdLst/>
              <a:ahLst/>
              <a:cxnLst/>
              <a:rect l="l" t="t" r="r" b="b"/>
              <a:pathLst>
                <a:path w="11109" h="28439" extrusionOk="0">
                  <a:moveTo>
                    <a:pt x="0" y="28439"/>
                  </a:moveTo>
                  <a:cubicBezTo>
                    <a:pt x="0" y="18262"/>
                    <a:pt x="3913" y="7196"/>
                    <a:pt x="11109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" name="Google Shape;1080;p49">
              <a:extLst>
                <a:ext uri="{FF2B5EF4-FFF2-40B4-BE49-F238E27FC236}">
                  <a16:creationId xmlns:a16="http://schemas.microsoft.com/office/drawing/2014/main" id="{7FF445B2-9E12-C08C-A3E3-C5AC8EB50283}"/>
                </a:ext>
              </a:extLst>
            </p:cNvPr>
            <p:cNvSpPr/>
            <p:nvPr/>
          </p:nvSpPr>
          <p:spPr>
            <a:xfrm rot="2700000">
              <a:off x="5446320" y="3352853"/>
              <a:ext cx="364590" cy="155947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3" name="Google Shape;1081;p49">
            <a:extLst>
              <a:ext uri="{FF2B5EF4-FFF2-40B4-BE49-F238E27FC236}">
                <a16:creationId xmlns:a16="http://schemas.microsoft.com/office/drawing/2014/main" id="{B3EA72AC-33E0-FD0F-767E-AAB5A9D4C084}"/>
              </a:ext>
            </a:extLst>
          </p:cNvPr>
          <p:cNvGrpSpPr/>
          <p:nvPr/>
        </p:nvGrpSpPr>
        <p:grpSpPr>
          <a:xfrm>
            <a:off x="5224938" y="1358566"/>
            <a:ext cx="364809" cy="407765"/>
            <a:chOff x="7558846" y="3840998"/>
            <a:chExt cx="364809" cy="407765"/>
          </a:xfrm>
        </p:grpSpPr>
        <p:sp>
          <p:nvSpPr>
            <p:cNvPr id="14" name="Google Shape;1082;p49">
              <a:extLst>
                <a:ext uri="{FF2B5EF4-FFF2-40B4-BE49-F238E27FC236}">
                  <a16:creationId xmlns:a16="http://schemas.microsoft.com/office/drawing/2014/main" id="{1A562D33-84B5-4CFF-224D-1837F45D485B}"/>
                </a:ext>
              </a:extLst>
            </p:cNvPr>
            <p:cNvSpPr/>
            <p:nvPr/>
          </p:nvSpPr>
          <p:spPr>
            <a:xfrm>
              <a:off x="7558846" y="3917117"/>
              <a:ext cx="364809" cy="236659"/>
            </a:xfrm>
            <a:custGeom>
              <a:avLst/>
              <a:gdLst/>
              <a:ahLst/>
              <a:cxnLst/>
              <a:rect l="l" t="t" r="r" b="b"/>
              <a:pathLst>
                <a:path w="16958" h="11001" extrusionOk="0">
                  <a:moveTo>
                    <a:pt x="0" y="0"/>
                  </a:moveTo>
                  <a:cubicBezTo>
                    <a:pt x="4764" y="4764"/>
                    <a:pt x="10934" y="7982"/>
                    <a:pt x="16958" y="11001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1083;p49">
              <a:extLst>
                <a:ext uri="{FF2B5EF4-FFF2-40B4-BE49-F238E27FC236}">
                  <a16:creationId xmlns:a16="http://schemas.microsoft.com/office/drawing/2014/main" id="{CDECAAD0-164C-D096-EA54-D787F1C1937A}"/>
                </a:ext>
              </a:extLst>
            </p:cNvPr>
            <p:cNvSpPr/>
            <p:nvPr/>
          </p:nvSpPr>
          <p:spPr>
            <a:xfrm rot="713319">
              <a:off x="7631464" y="3855828"/>
              <a:ext cx="183341" cy="378106"/>
            </a:xfrm>
            <a:custGeom>
              <a:avLst/>
              <a:gdLst/>
              <a:ahLst/>
              <a:cxnLst/>
              <a:rect l="l" t="t" r="r" b="b"/>
              <a:pathLst>
                <a:path w="7334" h="15125" extrusionOk="0">
                  <a:moveTo>
                    <a:pt x="7334" y="0"/>
                  </a:moveTo>
                  <a:cubicBezTo>
                    <a:pt x="5560" y="5315"/>
                    <a:pt x="1359" y="9689"/>
                    <a:pt x="0" y="15125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6" name="Google Shape;1084;p49">
            <a:extLst>
              <a:ext uri="{FF2B5EF4-FFF2-40B4-BE49-F238E27FC236}">
                <a16:creationId xmlns:a16="http://schemas.microsoft.com/office/drawing/2014/main" id="{19383CEA-F18D-3E80-A8E8-7821D4EB48F7}"/>
              </a:ext>
            </a:extLst>
          </p:cNvPr>
          <p:cNvGrpSpPr/>
          <p:nvPr/>
        </p:nvGrpSpPr>
        <p:grpSpPr>
          <a:xfrm rot="-3299944" flipH="1">
            <a:off x="6791731" y="3038147"/>
            <a:ext cx="1445331" cy="632573"/>
            <a:chOff x="6852885" y="3452568"/>
            <a:chExt cx="1445054" cy="632452"/>
          </a:xfrm>
        </p:grpSpPr>
        <p:sp>
          <p:nvSpPr>
            <p:cNvPr id="17" name="Google Shape;1085;p49">
              <a:extLst>
                <a:ext uri="{FF2B5EF4-FFF2-40B4-BE49-F238E27FC236}">
                  <a16:creationId xmlns:a16="http://schemas.microsoft.com/office/drawing/2014/main" id="{C9DBB21C-9E64-B055-9367-EA93ED9C0686}"/>
                </a:ext>
              </a:extLst>
            </p:cNvPr>
            <p:cNvSpPr/>
            <p:nvPr/>
          </p:nvSpPr>
          <p:spPr>
            <a:xfrm>
              <a:off x="6953250" y="3483050"/>
              <a:ext cx="1149900" cy="567475"/>
            </a:xfrm>
            <a:custGeom>
              <a:avLst/>
              <a:gdLst/>
              <a:ahLst/>
              <a:cxnLst/>
              <a:rect l="l" t="t" r="r" b="b"/>
              <a:pathLst>
                <a:path w="45996" h="22699" extrusionOk="0">
                  <a:moveTo>
                    <a:pt x="0" y="16098"/>
                  </a:moveTo>
                  <a:cubicBezTo>
                    <a:pt x="8171" y="19369"/>
                    <a:pt x="17051" y="23955"/>
                    <a:pt x="25681" y="22231"/>
                  </a:cubicBezTo>
                  <a:cubicBezTo>
                    <a:pt x="35525" y="20264"/>
                    <a:pt x="45996" y="10038"/>
                    <a:pt x="45996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" name="Google Shape;1086;p49">
              <a:extLst>
                <a:ext uri="{FF2B5EF4-FFF2-40B4-BE49-F238E27FC236}">
                  <a16:creationId xmlns:a16="http://schemas.microsoft.com/office/drawing/2014/main" id="{81276D8A-EE8D-8F2A-3573-178688DEAE55}"/>
                </a:ext>
              </a:extLst>
            </p:cNvPr>
            <p:cNvSpPr/>
            <p:nvPr/>
          </p:nvSpPr>
          <p:spPr>
            <a:xfrm>
              <a:off x="7933419" y="3452568"/>
              <a:ext cx="364520" cy="155917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" name="Google Shape;1087;p49">
              <a:extLst>
                <a:ext uri="{FF2B5EF4-FFF2-40B4-BE49-F238E27FC236}">
                  <a16:creationId xmlns:a16="http://schemas.microsoft.com/office/drawing/2014/main" id="{C41406F8-4A91-A168-5D76-C4A259BBD72F}"/>
                </a:ext>
              </a:extLst>
            </p:cNvPr>
            <p:cNvSpPr/>
            <p:nvPr/>
          </p:nvSpPr>
          <p:spPr>
            <a:xfrm rot="-3599220">
              <a:off x="6829291" y="3810186"/>
              <a:ext cx="364599" cy="155950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1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C4AE86DA-56F3-B3FD-E446-D2C104FF9D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9616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170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8"/>
    </mc:Choice>
    <mc:Fallback xmlns="">
      <p:transition spd="slow" advTm="843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"/>
          <p:cNvSpPr txBox="1">
            <a:spLocks noGrp="1"/>
          </p:cNvSpPr>
          <p:nvPr>
            <p:ph type="title"/>
          </p:nvPr>
        </p:nvSpPr>
        <p:spPr>
          <a:xfrm>
            <a:off x="1017987" y="1083700"/>
            <a:ext cx="3968541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Garamond" panose="02020404030301010803" pitchFamily="18" charset="0"/>
              </a:rPr>
              <a:t>Wh</a:t>
            </a:r>
            <a:r>
              <a:rPr lang="tr-TR" sz="3200" dirty="0">
                <a:latin typeface="Garamond" panose="02020404030301010803" pitchFamily="18" charset="0"/>
              </a:rPr>
              <a:t>y PyTorch </a:t>
            </a:r>
            <a:r>
              <a:rPr lang="tr-TR" sz="3200" dirty="0" err="1">
                <a:latin typeface="Garamond" panose="02020404030301010803" pitchFamily="18" charset="0"/>
              </a:rPr>
              <a:t>instead</a:t>
            </a:r>
            <a:r>
              <a:rPr lang="tr-TR" sz="3200" dirty="0">
                <a:latin typeface="Garamond" panose="02020404030301010803" pitchFamily="18" charset="0"/>
              </a:rPr>
              <a:t> of </a:t>
            </a:r>
            <a:r>
              <a:rPr lang="tr-TR" sz="3200" dirty="0" err="1">
                <a:latin typeface="Garamond" panose="02020404030301010803" pitchFamily="18" charset="0"/>
              </a:rPr>
              <a:t>TensorFlow</a:t>
            </a:r>
            <a:r>
              <a:rPr lang="tr-TR" sz="3200" dirty="0">
                <a:latin typeface="Garamond" panose="02020404030301010803" pitchFamily="18" charset="0"/>
              </a:rPr>
              <a:t>?</a:t>
            </a: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424" name="Google Shape;424;p31"/>
          <p:cNvSpPr txBox="1">
            <a:spLocks noGrp="1"/>
          </p:cNvSpPr>
          <p:nvPr>
            <p:ph type="subTitle" idx="1"/>
          </p:nvPr>
        </p:nvSpPr>
        <p:spPr>
          <a:xfrm>
            <a:off x="953589" y="2466291"/>
            <a:ext cx="4264587" cy="1922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tr-TR" dirty="0" err="1">
                <a:latin typeface="Garamond" panose="02020404030301010803" pitchFamily="18" charset="0"/>
              </a:rPr>
              <a:t>Easier</a:t>
            </a:r>
            <a:r>
              <a:rPr lang="tr-TR" dirty="0">
                <a:latin typeface="Garamond" panose="02020404030301010803" pitchFamily="18" charset="0"/>
              </a:rPr>
              <a:t> to </a:t>
            </a:r>
            <a:r>
              <a:rPr lang="tr-TR" dirty="0" err="1">
                <a:latin typeface="Garamond" panose="02020404030301010803" pitchFamily="18" charset="0"/>
              </a:rPr>
              <a:t>work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with</a:t>
            </a:r>
            <a:r>
              <a:rPr lang="tr-TR" dirty="0">
                <a:latin typeface="Garamond" panose="02020404030301010803" pitchFamily="18" charset="0"/>
              </a:rPr>
              <a:t> the Albumentation </a:t>
            </a:r>
            <a:r>
              <a:rPr lang="tr-TR" dirty="0" err="1">
                <a:latin typeface="Garamond" panose="02020404030301010803" pitchFamily="18" charset="0"/>
              </a:rPr>
              <a:t>library</a:t>
            </a:r>
            <a:r>
              <a:rPr lang="tr-TR" dirty="0">
                <a:latin typeface="Garamond" panose="02020404030301010803" pitchFamily="18" charset="0"/>
              </a:rPr>
              <a:t> and </a:t>
            </a:r>
            <a:r>
              <a:rPr lang="tr-TR" dirty="0" err="1">
                <a:latin typeface="Garamond" panose="02020404030301010803" pitchFamily="18" charset="0"/>
              </a:rPr>
              <a:t>for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complex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tasks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such</a:t>
            </a:r>
            <a:r>
              <a:rPr lang="tr-TR" dirty="0">
                <a:latin typeface="Garamond" panose="02020404030301010803" pitchFamily="18" charset="0"/>
              </a:rPr>
              <a:t> as </a:t>
            </a:r>
            <a:r>
              <a:rPr lang="tr-TR" dirty="0" err="1">
                <a:latin typeface="Garamond" panose="02020404030301010803" pitchFamily="18" charset="0"/>
              </a:rPr>
              <a:t>segmentation</a:t>
            </a:r>
            <a:endParaRPr lang="tr-TR" dirty="0">
              <a:latin typeface="Garamond" panose="02020404030301010803" pitchFamily="18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tr-TR" dirty="0" err="1">
                <a:latin typeface="Garamond" panose="02020404030301010803" pitchFamily="18" charset="0"/>
              </a:rPr>
              <a:t>Dynamic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computational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graphs</a:t>
            </a:r>
            <a:endParaRPr lang="tr-TR" dirty="0">
              <a:latin typeface="Garamond" panose="02020404030301010803" pitchFamily="18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tr-TR" dirty="0" err="1">
                <a:latin typeface="Garamond" panose="02020404030301010803" pitchFamily="18" charset="0"/>
              </a:rPr>
              <a:t>Models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need</a:t>
            </a:r>
            <a:r>
              <a:rPr lang="tr-TR" dirty="0">
                <a:latin typeface="Garamond" panose="02020404030301010803" pitchFamily="18" charset="0"/>
              </a:rPr>
              <a:t> to </a:t>
            </a:r>
            <a:r>
              <a:rPr lang="tr-TR" dirty="0" err="1">
                <a:latin typeface="Garamond" panose="02020404030301010803" pitchFamily="18" charset="0"/>
              </a:rPr>
              <a:t>adapt</a:t>
            </a:r>
            <a:r>
              <a:rPr lang="tr-TR" dirty="0">
                <a:latin typeface="Garamond" panose="02020404030301010803" pitchFamily="18" charset="0"/>
              </a:rPr>
              <a:t> to </a:t>
            </a:r>
            <a:r>
              <a:rPr lang="tr-TR" dirty="0" err="1">
                <a:latin typeface="Garamond" panose="02020404030301010803" pitchFamily="18" charset="0"/>
              </a:rPr>
              <a:t>different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input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shapes</a:t>
            </a:r>
            <a:r>
              <a:rPr lang="tr-TR" dirty="0">
                <a:latin typeface="Garamond" panose="02020404030301010803" pitchFamily="18" charset="0"/>
              </a:rPr>
              <a:t> and </a:t>
            </a:r>
            <a:r>
              <a:rPr lang="tr-TR" dirty="0" err="1">
                <a:latin typeface="Garamond" panose="02020404030301010803" pitchFamily="18" charset="0"/>
              </a:rPr>
              <a:t>sizes</a:t>
            </a:r>
            <a:r>
              <a:rPr lang="tr-TR" dirty="0">
                <a:latin typeface="Garamond" panose="02020404030301010803" pitchFamily="18" charset="0"/>
              </a:rPr>
              <a:t>.</a:t>
            </a:r>
          </a:p>
        </p:txBody>
      </p:sp>
      <p:cxnSp>
        <p:nvCxnSpPr>
          <p:cNvPr id="425" name="Google Shape;425;p31"/>
          <p:cNvCxnSpPr/>
          <p:nvPr/>
        </p:nvCxnSpPr>
        <p:spPr>
          <a:xfrm>
            <a:off x="1017987" y="2297575"/>
            <a:ext cx="23961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2" name="Google Shape;432;p31"/>
          <p:cNvSpPr/>
          <p:nvPr/>
        </p:nvSpPr>
        <p:spPr>
          <a:xfrm flipH="1">
            <a:off x="7872086" y="809500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555;p33">
            <a:extLst>
              <a:ext uri="{FF2B5EF4-FFF2-40B4-BE49-F238E27FC236}">
                <a16:creationId xmlns:a16="http://schemas.microsoft.com/office/drawing/2014/main" id="{C59B34A9-D64E-C510-CEE6-180457990C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347" b="41421"/>
          <a:stretch/>
        </p:blipFill>
        <p:spPr>
          <a:xfrm flipH="1">
            <a:off x="5656128" y="959602"/>
            <a:ext cx="2136672" cy="33406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60;p33">
            <a:extLst>
              <a:ext uri="{FF2B5EF4-FFF2-40B4-BE49-F238E27FC236}">
                <a16:creationId xmlns:a16="http://schemas.microsoft.com/office/drawing/2014/main" id="{31A2F995-1D6C-49E5-F36D-C581C4DDD68A}"/>
              </a:ext>
            </a:extLst>
          </p:cNvPr>
          <p:cNvSpPr/>
          <p:nvPr/>
        </p:nvSpPr>
        <p:spPr>
          <a:xfrm rot="21599395" flipH="1">
            <a:off x="6671715" y="3715971"/>
            <a:ext cx="397574" cy="298380"/>
          </a:xfrm>
          <a:custGeom>
            <a:avLst/>
            <a:gdLst/>
            <a:ahLst/>
            <a:cxnLst/>
            <a:rect l="l" t="t" r="r" b="b"/>
            <a:pathLst>
              <a:path w="28008" h="23780" extrusionOk="0">
                <a:moveTo>
                  <a:pt x="0" y="5058"/>
                </a:moveTo>
                <a:cubicBezTo>
                  <a:pt x="3675" y="-454"/>
                  <a:pt x="16901" y="-1484"/>
                  <a:pt x="19864" y="4441"/>
                </a:cubicBezTo>
                <a:cubicBezTo>
                  <a:pt x="22035" y="8782"/>
                  <a:pt x="22434" y="14809"/>
                  <a:pt x="19988" y="19001"/>
                </a:cubicBezTo>
                <a:cubicBezTo>
                  <a:pt x="17806" y="22742"/>
                  <a:pt x="11523" y="25009"/>
                  <a:pt x="7649" y="23072"/>
                </a:cubicBezTo>
                <a:cubicBezTo>
                  <a:pt x="3661" y="21078"/>
                  <a:pt x="1555" y="13617"/>
                  <a:pt x="4318" y="10117"/>
                </a:cubicBezTo>
                <a:cubicBezTo>
                  <a:pt x="9638" y="3377"/>
                  <a:pt x="19507" y="1210"/>
                  <a:pt x="28008" y="0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Google Shape;561;p33">
            <a:extLst>
              <a:ext uri="{FF2B5EF4-FFF2-40B4-BE49-F238E27FC236}">
                <a16:creationId xmlns:a16="http://schemas.microsoft.com/office/drawing/2014/main" id="{D3FD19C4-95EB-6ACE-382F-CFCA0E5DA948}"/>
              </a:ext>
            </a:extLst>
          </p:cNvPr>
          <p:cNvSpPr/>
          <p:nvPr/>
        </p:nvSpPr>
        <p:spPr>
          <a:xfrm flipH="1">
            <a:off x="5943171" y="2280309"/>
            <a:ext cx="364796" cy="334698"/>
          </a:xfrm>
          <a:custGeom>
            <a:avLst/>
            <a:gdLst/>
            <a:ahLst/>
            <a:cxnLst/>
            <a:rect l="l" t="t" r="r" b="b"/>
            <a:pathLst>
              <a:path w="21380" h="19616" extrusionOk="0">
                <a:moveTo>
                  <a:pt x="0" y="3971"/>
                </a:moveTo>
                <a:cubicBezTo>
                  <a:pt x="3318" y="-1002"/>
                  <a:pt x="15782" y="1354"/>
                  <a:pt x="17671" y="7025"/>
                </a:cubicBezTo>
                <a:cubicBezTo>
                  <a:pt x="18959" y="10894"/>
                  <a:pt x="16274" y="15820"/>
                  <a:pt x="13090" y="18369"/>
                </a:cubicBezTo>
                <a:cubicBezTo>
                  <a:pt x="10530" y="20419"/>
                  <a:pt x="5941" y="19622"/>
                  <a:pt x="3273" y="17715"/>
                </a:cubicBezTo>
                <a:cubicBezTo>
                  <a:pt x="-455" y="15051"/>
                  <a:pt x="-424" y="6953"/>
                  <a:pt x="3055" y="3971"/>
                </a:cubicBezTo>
                <a:cubicBezTo>
                  <a:pt x="7696" y="-7"/>
                  <a:pt x="18647" y="-2151"/>
                  <a:pt x="21380" y="3316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" name="Google Shape;562;p33">
            <a:extLst>
              <a:ext uri="{FF2B5EF4-FFF2-40B4-BE49-F238E27FC236}">
                <a16:creationId xmlns:a16="http://schemas.microsoft.com/office/drawing/2014/main" id="{E2EC6972-9297-6FA2-1FD0-D1167B891342}"/>
              </a:ext>
            </a:extLst>
          </p:cNvPr>
          <p:cNvGrpSpPr/>
          <p:nvPr/>
        </p:nvGrpSpPr>
        <p:grpSpPr>
          <a:xfrm rot="10800000">
            <a:off x="5589348" y="1517812"/>
            <a:ext cx="425080" cy="482636"/>
            <a:chOff x="7830545" y="3716589"/>
            <a:chExt cx="425080" cy="482636"/>
          </a:xfrm>
        </p:grpSpPr>
        <p:sp>
          <p:nvSpPr>
            <p:cNvPr id="7" name="Google Shape;563;p33">
              <a:extLst>
                <a:ext uri="{FF2B5EF4-FFF2-40B4-BE49-F238E27FC236}">
                  <a16:creationId xmlns:a16="http://schemas.microsoft.com/office/drawing/2014/main" id="{5835D29C-1D9D-EDFC-EE4D-EB6EAE58884A}"/>
                </a:ext>
              </a:extLst>
            </p:cNvPr>
            <p:cNvSpPr/>
            <p:nvPr/>
          </p:nvSpPr>
          <p:spPr>
            <a:xfrm>
              <a:off x="7993775" y="3856425"/>
              <a:ext cx="261850" cy="342800"/>
            </a:xfrm>
            <a:custGeom>
              <a:avLst/>
              <a:gdLst/>
              <a:ahLst/>
              <a:cxnLst/>
              <a:rect l="l" t="t" r="r" b="b"/>
              <a:pathLst>
                <a:path w="10474" h="13712" extrusionOk="0">
                  <a:moveTo>
                    <a:pt x="10474" y="13712"/>
                  </a:moveTo>
                  <a:cubicBezTo>
                    <a:pt x="7022" y="9112"/>
                    <a:pt x="4063" y="4071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" name="Google Shape;564;p33">
              <a:extLst>
                <a:ext uri="{FF2B5EF4-FFF2-40B4-BE49-F238E27FC236}">
                  <a16:creationId xmlns:a16="http://schemas.microsoft.com/office/drawing/2014/main" id="{FCF40E7D-F2BD-21D2-8670-ECBF15D69D39}"/>
                </a:ext>
              </a:extLst>
            </p:cNvPr>
            <p:cNvSpPr/>
            <p:nvPr/>
          </p:nvSpPr>
          <p:spPr>
            <a:xfrm rot="-3120190" flipH="1">
              <a:off x="7836745" y="3823089"/>
              <a:ext cx="364743" cy="193646"/>
            </a:xfrm>
            <a:custGeom>
              <a:avLst/>
              <a:gdLst/>
              <a:ahLst/>
              <a:cxnLst/>
              <a:rect l="l" t="t" r="r" b="b"/>
              <a:pathLst>
                <a:path w="65512" h="34781" extrusionOk="0">
                  <a:moveTo>
                    <a:pt x="0" y="34781"/>
                  </a:moveTo>
                  <a:cubicBezTo>
                    <a:pt x="8189" y="26592"/>
                    <a:pt x="13917" y="16255"/>
                    <a:pt x="21330" y="7358"/>
                  </a:cubicBezTo>
                  <a:cubicBezTo>
                    <a:pt x="23323" y="4966"/>
                    <a:pt x="24163" y="634"/>
                    <a:pt x="27233" y="121"/>
                  </a:cubicBezTo>
                  <a:cubicBezTo>
                    <a:pt x="33041" y="-850"/>
                    <a:pt x="35973" y="8015"/>
                    <a:pt x="40374" y="11928"/>
                  </a:cubicBezTo>
                  <a:cubicBezTo>
                    <a:pt x="48742" y="19368"/>
                    <a:pt x="58797" y="25249"/>
                    <a:pt x="65512" y="3421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11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136A071B-A84C-A7E4-7E6D-F13F81A7DB8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9616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66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28"/>
    </mc:Choice>
    <mc:Fallback xmlns="">
      <p:transition spd="slow" advTm="2952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1B0D1F3-BEEE-E6CB-3BFB-67E3821E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Garamond" panose="02020404030301010803" pitchFamily="18" charset="0"/>
              </a:rPr>
              <a:t>Model Information and </a:t>
            </a:r>
            <a:r>
              <a:rPr lang="tr-TR" dirty="0" err="1">
                <a:latin typeface="Garamond" panose="02020404030301010803" pitchFamily="18" charset="0"/>
              </a:rPr>
              <a:t>Decision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C1DEB9DD-6195-56A8-1F0C-9D34839D7653}"/>
              </a:ext>
            </a:extLst>
          </p:cNvPr>
          <p:cNvSpPr txBox="1"/>
          <p:nvPr/>
        </p:nvSpPr>
        <p:spPr>
          <a:xfrm>
            <a:off x="1042000" y="2435715"/>
            <a:ext cx="22221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dirty="0">
                <a:latin typeface="Garamond" panose="02020404030301010803" pitchFamily="18" charset="0"/>
              </a:rPr>
              <a:t>A </a:t>
            </a:r>
            <a:r>
              <a:rPr lang="tr-TR" dirty="0" err="1">
                <a:latin typeface="Garamond" panose="02020404030301010803" pitchFamily="18" charset="0"/>
              </a:rPr>
              <a:t>specific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type</a:t>
            </a:r>
            <a:r>
              <a:rPr lang="tr-TR" dirty="0">
                <a:latin typeface="Garamond" panose="02020404030301010803" pitchFamily="18" charset="0"/>
              </a:rPr>
              <a:t> of FCN </a:t>
            </a:r>
            <a:r>
              <a:rPr lang="tr-TR" dirty="0" err="1">
                <a:latin typeface="Garamond" panose="02020404030301010803" pitchFamily="18" charset="0"/>
              </a:rPr>
              <a:t>that</a:t>
            </a:r>
            <a:r>
              <a:rPr lang="tr-TR" dirty="0">
                <a:latin typeface="Garamond" panose="02020404030301010803" pitchFamily="18" charset="0"/>
              </a:rPr>
              <a:t> is </a:t>
            </a:r>
            <a:r>
              <a:rPr lang="tr-TR" dirty="0" err="1">
                <a:latin typeface="Garamond" panose="02020404030301010803" pitchFamily="18" charset="0"/>
              </a:rPr>
              <a:t>designed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for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biomedical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image</a:t>
            </a:r>
            <a:r>
              <a:rPr lang="tr-TR" dirty="0">
                <a:latin typeface="Garamond" panose="02020404030301010803" pitchFamily="18" charset="0"/>
              </a:rPr>
              <a:t> Segmentation</a:t>
            </a:r>
          </a:p>
          <a:p>
            <a:pPr algn="l"/>
            <a:r>
              <a:rPr lang="tr-TR" dirty="0" err="1">
                <a:latin typeface="Garamond" panose="02020404030301010803" pitchFamily="18" charset="0"/>
              </a:rPr>
              <a:t>Composed</a:t>
            </a:r>
            <a:r>
              <a:rPr lang="tr-TR" dirty="0">
                <a:latin typeface="Garamond" panose="02020404030301010803" pitchFamily="18" charset="0"/>
              </a:rPr>
              <a:t> of an </a:t>
            </a:r>
            <a:r>
              <a:rPr lang="tr-TR" dirty="0" err="1">
                <a:latin typeface="Garamond" panose="02020404030301010803" pitchFamily="18" charset="0"/>
              </a:rPr>
              <a:t>encoder</a:t>
            </a:r>
            <a:r>
              <a:rPr lang="tr-TR" dirty="0">
                <a:latin typeface="Garamond" panose="02020404030301010803" pitchFamily="18" charset="0"/>
              </a:rPr>
              <a:t> and a </a:t>
            </a:r>
            <a:r>
              <a:rPr lang="tr-TR" dirty="0" err="1">
                <a:latin typeface="Garamond" panose="02020404030301010803" pitchFamily="18" charset="0"/>
              </a:rPr>
              <a:t>decoder</a:t>
            </a:r>
            <a:endParaRPr lang="tr-TR" dirty="0">
              <a:latin typeface="Garamond" panose="02020404030301010803" pitchFamily="18" charset="0"/>
            </a:endParaRPr>
          </a:p>
          <a:p>
            <a:pPr algn="l"/>
            <a:r>
              <a:rPr lang="tr-TR" dirty="0" err="1">
                <a:latin typeface="Garamond" panose="02020404030301010803" pitchFamily="18" charset="0"/>
              </a:rPr>
              <a:t>Widely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used</a:t>
            </a:r>
            <a:r>
              <a:rPr lang="tr-TR" dirty="0">
                <a:latin typeface="Garamond" panose="02020404030301010803" pitchFamily="18" charset="0"/>
              </a:rPr>
              <a:t> in </a:t>
            </a:r>
            <a:r>
              <a:rPr lang="tr-TR" dirty="0" err="1">
                <a:latin typeface="Garamond" panose="02020404030301010803" pitchFamily="18" charset="0"/>
              </a:rPr>
              <a:t>brain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tumor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segmentation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98ADF331-F2AD-6BE4-12F9-E89FE3C91546}"/>
              </a:ext>
            </a:extLst>
          </p:cNvPr>
          <p:cNvSpPr txBox="1"/>
          <p:nvPr/>
        </p:nvSpPr>
        <p:spPr>
          <a:xfrm>
            <a:off x="1042000" y="1875923"/>
            <a:ext cx="2222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000" b="1" dirty="0">
                <a:latin typeface="Garamond" panose="02020404030301010803" pitchFamily="18" charset="0"/>
              </a:rPr>
              <a:t>U-Net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9235C6B9-DBAB-A0B3-4FDC-93FAD51C7CEB}"/>
              </a:ext>
            </a:extLst>
          </p:cNvPr>
          <p:cNvSpPr txBox="1"/>
          <p:nvPr/>
        </p:nvSpPr>
        <p:spPr>
          <a:xfrm>
            <a:off x="3264100" y="1521980"/>
            <a:ext cx="2222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>
                <a:latin typeface="Garamond" panose="02020404030301010803" pitchFamily="18" charset="0"/>
              </a:rPr>
              <a:t>Feature</a:t>
            </a:r>
            <a:r>
              <a:rPr lang="tr-TR" sz="2000" b="1" dirty="0">
                <a:latin typeface="Garamond" panose="02020404030301010803" pitchFamily="18" charset="0"/>
              </a:rPr>
              <a:t> </a:t>
            </a:r>
            <a:r>
              <a:rPr lang="tr-TR" sz="2000" b="1" dirty="0" err="1">
                <a:latin typeface="Garamond" panose="02020404030301010803" pitchFamily="18" charset="0"/>
              </a:rPr>
              <a:t>Pyramid</a:t>
            </a:r>
            <a:r>
              <a:rPr lang="tr-TR" sz="2000" b="1" dirty="0">
                <a:latin typeface="Garamond" panose="02020404030301010803" pitchFamily="18" charset="0"/>
              </a:rPr>
              <a:t> Network (FPN)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D92074D3-A273-D86F-F722-8AA37B5F2B6C}"/>
              </a:ext>
            </a:extLst>
          </p:cNvPr>
          <p:cNvSpPr txBox="1"/>
          <p:nvPr/>
        </p:nvSpPr>
        <p:spPr>
          <a:xfrm>
            <a:off x="3264100" y="2435715"/>
            <a:ext cx="22221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dirty="0">
                <a:latin typeface="Garamond" panose="02020404030301010803" pitchFamily="18" charset="0"/>
              </a:rPr>
              <a:t>A </a:t>
            </a:r>
            <a:r>
              <a:rPr lang="tr-TR" dirty="0" err="1">
                <a:latin typeface="Garamond" panose="02020404030301010803" pitchFamily="18" charset="0"/>
              </a:rPr>
              <a:t>type</a:t>
            </a:r>
            <a:r>
              <a:rPr lang="tr-TR" dirty="0">
                <a:latin typeface="Garamond" panose="02020404030301010803" pitchFamily="18" charset="0"/>
              </a:rPr>
              <a:t> of </a:t>
            </a:r>
            <a:r>
              <a:rPr lang="tr-TR" dirty="0" err="1">
                <a:latin typeface="Garamond" panose="02020404030301010803" pitchFamily="18" charset="0"/>
              </a:rPr>
              <a:t>deep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neural</a:t>
            </a:r>
            <a:r>
              <a:rPr lang="tr-TR" dirty="0">
                <a:latin typeface="Garamond" panose="02020404030301010803" pitchFamily="18" charset="0"/>
              </a:rPr>
              <a:t> network </a:t>
            </a:r>
            <a:r>
              <a:rPr lang="tr-TR" dirty="0" err="1">
                <a:latin typeface="Garamond" panose="02020404030301010803" pitchFamily="18" charset="0"/>
              </a:rPr>
              <a:t>architecture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that</a:t>
            </a:r>
            <a:r>
              <a:rPr lang="tr-TR" dirty="0">
                <a:latin typeface="Garamond" panose="02020404030301010803" pitchFamily="18" charset="0"/>
              </a:rPr>
              <a:t> is </a:t>
            </a:r>
            <a:r>
              <a:rPr lang="tr-TR" dirty="0" err="1">
                <a:latin typeface="Garamond" panose="02020404030301010803" pitchFamily="18" charset="0"/>
              </a:rPr>
              <a:t>designed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for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object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detection</a:t>
            </a:r>
            <a:r>
              <a:rPr lang="tr-TR" dirty="0">
                <a:latin typeface="Garamond" panose="02020404030301010803" pitchFamily="18" charset="0"/>
              </a:rPr>
              <a:t> and </a:t>
            </a:r>
            <a:r>
              <a:rPr lang="tr-TR" dirty="0" err="1">
                <a:latin typeface="Garamond" panose="02020404030301010803" pitchFamily="18" charset="0"/>
              </a:rPr>
              <a:t>semantic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segmentation</a:t>
            </a:r>
            <a:endParaRPr lang="tr-TR" dirty="0">
              <a:latin typeface="Garamond" panose="02020404030301010803" pitchFamily="18" charset="0"/>
            </a:endParaRPr>
          </a:p>
          <a:p>
            <a:pPr algn="l"/>
            <a:r>
              <a:rPr lang="tr-TR" dirty="0">
                <a:latin typeface="Garamond" panose="02020404030301010803" pitchFamily="18" charset="0"/>
              </a:rPr>
              <a:t>Top of CNN</a:t>
            </a:r>
          </a:p>
          <a:p>
            <a:pPr algn="l"/>
            <a:r>
              <a:rPr lang="tr-TR" dirty="0" err="1">
                <a:latin typeface="Garamond" panose="02020404030301010803" pitchFamily="18" charset="0"/>
              </a:rPr>
              <a:t>Pyramid</a:t>
            </a:r>
            <a:r>
              <a:rPr lang="tr-TR" dirty="0">
                <a:latin typeface="Garamond" panose="02020404030301010803" pitchFamily="18" charset="0"/>
              </a:rPr>
              <a:t> of </a:t>
            </a:r>
            <a:r>
              <a:rPr lang="tr-TR" dirty="0" err="1">
                <a:latin typeface="Garamond" panose="02020404030301010803" pitchFamily="18" charset="0"/>
              </a:rPr>
              <a:t>feature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maps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DBCCD6BB-8B18-A014-3466-FC3BD4B59F6E}"/>
              </a:ext>
            </a:extLst>
          </p:cNvPr>
          <p:cNvSpPr txBox="1"/>
          <p:nvPr/>
        </p:nvSpPr>
        <p:spPr>
          <a:xfrm>
            <a:off x="5879901" y="1875923"/>
            <a:ext cx="25292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000" b="1" dirty="0">
                <a:latin typeface="Garamond" panose="02020404030301010803" pitchFamily="18" charset="0"/>
              </a:rPr>
              <a:t>ResUNet</a:t>
            </a: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E54A4EE7-4E88-F75E-9D91-4037944500E7}"/>
              </a:ext>
            </a:extLst>
          </p:cNvPr>
          <p:cNvSpPr txBox="1"/>
          <p:nvPr/>
        </p:nvSpPr>
        <p:spPr>
          <a:xfrm>
            <a:off x="6033492" y="2432045"/>
            <a:ext cx="22221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dirty="0">
                <a:latin typeface="Garamond" panose="02020404030301010803" pitchFamily="18" charset="0"/>
              </a:rPr>
              <a:t>A </a:t>
            </a:r>
            <a:r>
              <a:rPr lang="tr-TR" dirty="0" err="1">
                <a:latin typeface="Garamond" panose="02020404030301010803" pitchFamily="18" charset="0"/>
              </a:rPr>
              <a:t>type</a:t>
            </a:r>
            <a:r>
              <a:rPr lang="tr-TR" dirty="0">
                <a:latin typeface="Garamond" panose="02020404030301010803" pitchFamily="18" charset="0"/>
              </a:rPr>
              <a:t> of CNN </a:t>
            </a:r>
            <a:r>
              <a:rPr lang="tr-TR" dirty="0" err="1">
                <a:latin typeface="Garamond" panose="02020404030301010803" pitchFamily="18" charset="0"/>
              </a:rPr>
              <a:t>that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used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residual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connections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between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layers</a:t>
            </a:r>
            <a:r>
              <a:rPr lang="tr-TR" dirty="0">
                <a:latin typeface="Garamond" panose="02020404030301010803" pitchFamily="18" charset="0"/>
              </a:rPr>
              <a:t> to </a:t>
            </a:r>
            <a:r>
              <a:rPr lang="tr-TR" dirty="0" err="1">
                <a:latin typeface="Garamond" panose="02020404030301010803" pitchFamily="18" charset="0"/>
              </a:rPr>
              <a:t>allow</a:t>
            </a:r>
            <a:r>
              <a:rPr lang="tr-TR" dirty="0">
                <a:latin typeface="Garamond" panose="02020404030301010803" pitchFamily="18" charset="0"/>
              </a:rPr>
              <a:t> the network</a:t>
            </a:r>
          </a:p>
          <a:p>
            <a:pPr algn="l"/>
            <a:r>
              <a:rPr lang="tr-TR" dirty="0" err="1">
                <a:latin typeface="Garamond" panose="02020404030301010803" pitchFamily="18" charset="0"/>
              </a:rPr>
              <a:t>UNet</a:t>
            </a:r>
            <a:r>
              <a:rPr lang="tr-TR" dirty="0">
                <a:latin typeface="Garamond" panose="02020404030301010803" pitchFamily="18" charset="0"/>
              </a:rPr>
              <a:t> + ResNet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7D053CD5-06C8-FE0A-A859-0D69EA2119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9616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1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74"/>
    </mc:Choice>
    <mc:Fallback xmlns="">
      <p:transition spd="slow" advTm="5037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1B0D1F3-BEEE-E6CB-3BFB-67E3821E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Garamond" panose="02020404030301010803" pitchFamily="18" charset="0"/>
              </a:rPr>
              <a:t>Models</a:t>
            </a:r>
            <a:r>
              <a:rPr lang="tr-TR" dirty="0">
                <a:latin typeface="Garamond" panose="02020404030301010803" pitchFamily="18" charset="0"/>
              </a:rPr>
              <a:t> Architecture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C1DEB9DD-6195-56A8-1F0C-9D34839D7653}"/>
              </a:ext>
            </a:extLst>
          </p:cNvPr>
          <p:cNvSpPr txBox="1"/>
          <p:nvPr/>
        </p:nvSpPr>
        <p:spPr>
          <a:xfrm>
            <a:off x="1042416" y="2130915"/>
            <a:ext cx="22221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dirty="0">
                <a:latin typeface="Garamond" panose="02020404030301010803" pitchFamily="18" charset="0"/>
              </a:rPr>
              <a:t>15 </a:t>
            </a:r>
            <a:r>
              <a:rPr lang="tr-TR" dirty="0" err="1">
                <a:latin typeface="Garamond" panose="02020404030301010803" pitchFamily="18" charset="0"/>
              </a:rPr>
              <a:t>convolutional</a:t>
            </a:r>
            <a:endParaRPr lang="tr-TR" dirty="0">
              <a:latin typeface="Garamond" panose="02020404030301010803" pitchFamily="18" charset="0"/>
            </a:endParaRPr>
          </a:p>
          <a:p>
            <a:pPr algn="l"/>
            <a:r>
              <a:rPr lang="tr-TR" dirty="0">
                <a:latin typeface="Garamond" panose="02020404030301010803" pitchFamily="18" charset="0"/>
              </a:rPr>
              <a:t>14 </a:t>
            </a:r>
            <a:r>
              <a:rPr lang="tr-TR" dirty="0" err="1">
                <a:latin typeface="Garamond" panose="02020404030301010803" pitchFamily="18" charset="0"/>
              </a:rPr>
              <a:t>rectified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linear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units</a:t>
            </a:r>
            <a:r>
              <a:rPr lang="tr-TR" dirty="0">
                <a:latin typeface="Garamond" panose="02020404030301010803" pitchFamily="18" charset="0"/>
              </a:rPr>
              <a:t> (ReLU)</a:t>
            </a:r>
          </a:p>
          <a:p>
            <a:pPr algn="l"/>
            <a:r>
              <a:rPr lang="tr-TR" dirty="0">
                <a:latin typeface="Garamond" panose="02020404030301010803" pitchFamily="18" charset="0"/>
              </a:rPr>
              <a:t>3 </a:t>
            </a:r>
            <a:r>
              <a:rPr lang="tr-TR" dirty="0" err="1">
                <a:latin typeface="Garamond" panose="02020404030301010803" pitchFamily="18" charset="0"/>
              </a:rPr>
              <a:t>max-pooling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layers</a:t>
            </a:r>
            <a:endParaRPr lang="tr-TR" dirty="0">
              <a:latin typeface="Garamond" panose="02020404030301010803" pitchFamily="18" charset="0"/>
            </a:endParaRPr>
          </a:p>
          <a:p>
            <a:pPr algn="l"/>
            <a:r>
              <a:rPr lang="tr-TR" dirty="0">
                <a:latin typeface="Garamond" panose="02020404030301010803" pitchFamily="18" charset="0"/>
              </a:rPr>
              <a:t>3 </a:t>
            </a:r>
            <a:r>
              <a:rPr lang="tr-TR" dirty="0" err="1">
                <a:latin typeface="Garamond" panose="02020404030301010803" pitchFamily="18" charset="0"/>
              </a:rPr>
              <a:t>up-sampling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layer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98ADF331-F2AD-6BE4-12F9-E89FE3C91546}"/>
              </a:ext>
            </a:extLst>
          </p:cNvPr>
          <p:cNvSpPr txBox="1"/>
          <p:nvPr/>
        </p:nvSpPr>
        <p:spPr>
          <a:xfrm>
            <a:off x="1042416" y="1571123"/>
            <a:ext cx="2222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000" b="1" dirty="0">
                <a:latin typeface="Garamond" panose="02020404030301010803" pitchFamily="18" charset="0"/>
              </a:rPr>
              <a:t>U-Net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9235C6B9-DBAB-A0B3-4FDC-93FAD51C7CEB}"/>
              </a:ext>
            </a:extLst>
          </p:cNvPr>
          <p:cNvSpPr txBox="1"/>
          <p:nvPr/>
        </p:nvSpPr>
        <p:spPr>
          <a:xfrm>
            <a:off x="3264516" y="1217180"/>
            <a:ext cx="2222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>
                <a:latin typeface="Garamond" panose="02020404030301010803" pitchFamily="18" charset="0"/>
              </a:rPr>
              <a:t>Feature</a:t>
            </a:r>
            <a:r>
              <a:rPr lang="tr-TR" sz="2000" b="1" dirty="0">
                <a:latin typeface="Garamond" panose="02020404030301010803" pitchFamily="18" charset="0"/>
              </a:rPr>
              <a:t> </a:t>
            </a:r>
            <a:r>
              <a:rPr lang="tr-TR" sz="2000" b="1" dirty="0" err="1">
                <a:latin typeface="Garamond" panose="02020404030301010803" pitchFamily="18" charset="0"/>
              </a:rPr>
              <a:t>Pyramid</a:t>
            </a:r>
            <a:r>
              <a:rPr lang="tr-TR" sz="2000" b="1" dirty="0">
                <a:latin typeface="Garamond" panose="02020404030301010803" pitchFamily="18" charset="0"/>
              </a:rPr>
              <a:t> Network (FPN)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D92074D3-A273-D86F-F722-8AA37B5F2B6C}"/>
              </a:ext>
            </a:extLst>
          </p:cNvPr>
          <p:cNvSpPr txBox="1"/>
          <p:nvPr/>
        </p:nvSpPr>
        <p:spPr>
          <a:xfrm>
            <a:off x="3264516" y="2130915"/>
            <a:ext cx="22221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dirty="0">
                <a:latin typeface="Garamond" panose="02020404030301010803" pitchFamily="18" charset="0"/>
              </a:rPr>
              <a:t>18 </a:t>
            </a:r>
            <a:r>
              <a:rPr lang="tr-TR" dirty="0" err="1">
                <a:latin typeface="Garamond" panose="02020404030301010803" pitchFamily="18" charset="0"/>
              </a:rPr>
              <a:t>convolutional</a:t>
            </a:r>
            <a:endParaRPr lang="tr-TR" dirty="0">
              <a:latin typeface="Garamond" panose="02020404030301010803" pitchFamily="18" charset="0"/>
            </a:endParaRPr>
          </a:p>
          <a:p>
            <a:pPr algn="l"/>
            <a:r>
              <a:rPr lang="tr-TR" dirty="0">
                <a:latin typeface="Garamond" panose="02020404030301010803" pitchFamily="18" charset="0"/>
              </a:rPr>
              <a:t>10 </a:t>
            </a:r>
            <a:r>
              <a:rPr lang="tr-TR" dirty="0" err="1">
                <a:latin typeface="Garamond" panose="02020404030301010803" pitchFamily="18" charset="0"/>
              </a:rPr>
              <a:t>rectified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linear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units</a:t>
            </a:r>
            <a:r>
              <a:rPr lang="tr-TR" dirty="0">
                <a:latin typeface="Garamond" panose="02020404030301010803" pitchFamily="18" charset="0"/>
              </a:rPr>
              <a:t> (ReLU)</a:t>
            </a:r>
          </a:p>
          <a:p>
            <a:pPr algn="l"/>
            <a:r>
              <a:rPr lang="tr-TR" dirty="0">
                <a:latin typeface="Garamond" panose="02020404030301010803" pitchFamily="18" charset="0"/>
              </a:rPr>
              <a:t>5 </a:t>
            </a:r>
            <a:r>
              <a:rPr lang="tr-TR" dirty="0" err="1">
                <a:latin typeface="Garamond" panose="02020404030301010803" pitchFamily="18" charset="0"/>
              </a:rPr>
              <a:t>max-pooling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layers</a:t>
            </a:r>
            <a:endParaRPr lang="tr-TR" dirty="0">
              <a:latin typeface="Garamond" panose="02020404030301010803" pitchFamily="18" charset="0"/>
            </a:endParaRPr>
          </a:p>
          <a:p>
            <a:pPr algn="l"/>
            <a:r>
              <a:rPr lang="tr-TR" dirty="0">
                <a:latin typeface="Garamond" panose="02020404030301010803" pitchFamily="18" charset="0"/>
              </a:rPr>
              <a:t>1 top-</a:t>
            </a:r>
            <a:r>
              <a:rPr lang="tr-TR" dirty="0" err="1">
                <a:latin typeface="Garamond" panose="02020404030301010803" pitchFamily="18" charset="0"/>
              </a:rPr>
              <a:t>down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layer</a:t>
            </a:r>
            <a:endParaRPr lang="tr-TR" dirty="0">
              <a:latin typeface="Garamond" panose="02020404030301010803" pitchFamily="18" charset="0"/>
            </a:endParaRPr>
          </a:p>
          <a:p>
            <a:pPr algn="l"/>
            <a:r>
              <a:rPr lang="tr-TR" dirty="0">
                <a:latin typeface="Garamond" panose="02020404030301010803" pitchFamily="18" charset="0"/>
              </a:rPr>
              <a:t>3 </a:t>
            </a:r>
            <a:r>
              <a:rPr lang="tr-TR" dirty="0" err="1">
                <a:latin typeface="Garamond" panose="02020404030301010803" pitchFamily="18" charset="0"/>
              </a:rPr>
              <a:t>sampling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addition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layers</a:t>
            </a:r>
            <a:endParaRPr lang="tr-TR" dirty="0">
              <a:latin typeface="Garamond" panose="02020404030301010803" pitchFamily="18" charset="0"/>
            </a:endParaRPr>
          </a:p>
          <a:p>
            <a:pPr algn="l"/>
            <a:r>
              <a:rPr lang="tr-TR" dirty="0">
                <a:latin typeface="Garamond" panose="02020404030301010803" pitchFamily="18" charset="0"/>
              </a:rPr>
              <a:t>3 </a:t>
            </a:r>
            <a:r>
              <a:rPr lang="tr-TR" dirty="0" err="1">
                <a:latin typeface="Garamond" panose="02020404030301010803" pitchFamily="18" charset="0"/>
              </a:rPr>
              <a:t>smooth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layers</a:t>
            </a:r>
            <a:endParaRPr lang="tr-TR" dirty="0">
              <a:latin typeface="Garamond" panose="02020404030301010803" pitchFamily="18" charset="0"/>
            </a:endParaRPr>
          </a:p>
          <a:p>
            <a:pPr algn="l"/>
            <a:r>
              <a:rPr lang="tr-TR" dirty="0">
                <a:latin typeface="Garamond" panose="02020404030301010803" pitchFamily="18" charset="0"/>
              </a:rPr>
              <a:t>1 </a:t>
            </a:r>
            <a:r>
              <a:rPr lang="tr-TR" dirty="0" err="1">
                <a:latin typeface="Garamond" panose="02020404030301010803" pitchFamily="18" charset="0"/>
              </a:rPr>
              <a:t>up-sampling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layer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DBCCD6BB-8B18-A014-3466-FC3BD4B59F6E}"/>
              </a:ext>
            </a:extLst>
          </p:cNvPr>
          <p:cNvSpPr txBox="1"/>
          <p:nvPr/>
        </p:nvSpPr>
        <p:spPr>
          <a:xfrm>
            <a:off x="5880317" y="1524956"/>
            <a:ext cx="25292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000" b="1" dirty="0">
                <a:latin typeface="Garamond" panose="02020404030301010803" pitchFamily="18" charset="0"/>
              </a:rPr>
              <a:t>ResUNet</a:t>
            </a: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E54A4EE7-4E88-F75E-9D91-4037944500E7}"/>
              </a:ext>
            </a:extLst>
          </p:cNvPr>
          <p:cNvSpPr txBox="1"/>
          <p:nvPr/>
        </p:nvSpPr>
        <p:spPr>
          <a:xfrm>
            <a:off x="6033908" y="2127245"/>
            <a:ext cx="22221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dirty="0" err="1">
                <a:latin typeface="Garamond" panose="02020404030301010803" pitchFamily="18" charset="0"/>
              </a:rPr>
              <a:t>Pretrained</a:t>
            </a:r>
            <a:r>
              <a:rPr lang="tr-TR" dirty="0">
                <a:latin typeface="Garamond" panose="02020404030301010803" pitchFamily="18" charset="0"/>
              </a:rPr>
              <a:t> model (ResNet50-32x4d model)</a:t>
            </a:r>
          </a:p>
          <a:p>
            <a:pPr algn="l"/>
            <a:r>
              <a:rPr lang="tr-TR" dirty="0">
                <a:latin typeface="Garamond" panose="02020404030301010803" pitchFamily="18" charset="0"/>
              </a:rPr>
              <a:t>5 </a:t>
            </a:r>
            <a:r>
              <a:rPr lang="tr-TR" dirty="0" err="1">
                <a:latin typeface="Garamond" panose="02020404030301010803" pitchFamily="18" charset="0"/>
              </a:rPr>
              <a:t>down-sampling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layers</a:t>
            </a:r>
            <a:endParaRPr lang="tr-TR" dirty="0">
              <a:latin typeface="Garamond" panose="02020404030301010803" pitchFamily="18" charset="0"/>
            </a:endParaRPr>
          </a:p>
          <a:p>
            <a:pPr algn="l"/>
            <a:r>
              <a:rPr lang="tr-TR" dirty="0">
                <a:latin typeface="Garamond" panose="02020404030301010803" pitchFamily="18" charset="0"/>
              </a:rPr>
              <a:t>4 </a:t>
            </a:r>
            <a:r>
              <a:rPr lang="tr-TR" dirty="0" err="1">
                <a:latin typeface="Garamond" panose="02020404030301010803" pitchFamily="18" charset="0"/>
              </a:rPr>
              <a:t>up-sampling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layers</a:t>
            </a:r>
            <a:endParaRPr lang="tr-TR" dirty="0">
              <a:latin typeface="Garamond" panose="02020404030301010803" pitchFamily="18" charset="0"/>
            </a:endParaRPr>
          </a:p>
          <a:p>
            <a:pPr algn="l"/>
            <a:r>
              <a:rPr lang="tr-TR" dirty="0">
                <a:latin typeface="Garamond" panose="02020404030301010803" pitchFamily="18" charset="0"/>
              </a:rPr>
              <a:t>2 </a:t>
            </a:r>
            <a:r>
              <a:rPr lang="tr-TR" dirty="0" err="1">
                <a:latin typeface="Garamond" panose="02020404030301010803" pitchFamily="18" charset="0"/>
              </a:rPr>
              <a:t>convolutional</a:t>
            </a:r>
            <a:endParaRPr lang="tr-TR" dirty="0">
              <a:latin typeface="Garamond" panose="02020404030301010803" pitchFamily="18" charset="0"/>
            </a:endParaRPr>
          </a:p>
          <a:p>
            <a:pPr algn="l"/>
            <a:r>
              <a:rPr lang="tr-TR" dirty="0">
                <a:latin typeface="Garamond" panose="02020404030301010803" pitchFamily="18" charset="0"/>
              </a:rPr>
              <a:t>1 </a:t>
            </a:r>
            <a:r>
              <a:rPr lang="tr-TR" dirty="0" err="1">
                <a:latin typeface="Garamond" panose="02020404030301010803" pitchFamily="18" charset="0"/>
              </a:rPr>
              <a:t>rectified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linear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unit</a:t>
            </a:r>
            <a:r>
              <a:rPr lang="tr-TR" dirty="0">
                <a:latin typeface="Garamond" panose="02020404030301010803" pitchFamily="18" charset="0"/>
              </a:rPr>
              <a:t> (ReLU)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1094D4AB-D9FB-3166-26FB-803CC055E662}"/>
              </a:ext>
            </a:extLst>
          </p:cNvPr>
          <p:cNvSpPr txBox="1"/>
          <p:nvPr/>
        </p:nvSpPr>
        <p:spPr>
          <a:xfrm>
            <a:off x="1042416" y="4152646"/>
            <a:ext cx="6206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dirty="0" err="1">
                <a:latin typeface="Garamond" panose="02020404030301010803" pitchFamily="18" charset="0"/>
              </a:rPr>
              <a:t>Note</a:t>
            </a:r>
            <a:r>
              <a:rPr lang="tr-TR" dirty="0">
                <a:latin typeface="Garamond" panose="02020404030301010803" pitchFamily="18" charset="0"/>
              </a:rPr>
              <a:t>: </a:t>
            </a:r>
            <a:r>
              <a:rPr lang="tr-TR" dirty="0" err="1">
                <a:latin typeface="Garamond" panose="02020404030301010803" pitchFamily="18" charset="0"/>
              </a:rPr>
              <a:t>Dice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Coefficient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Metric</a:t>
            </a:r>
            <a:r>
              <a:rPr lang="tr-TR" dirty="0">
                <a:latin typeface="Garamond" panose="02020404030301010803" pitchFamily="18" charset="0"/>
              </a:rPr>
              <a:t> is </a:t>
            </a:r>
            <a:r>
              <a:rPr lang="tr-TR" dirty="0" err="1">
                <a:latin typeface="Garamond" panose="02020404030301010803" pitchFamily="18" charset="0"/>
              </a:rPr>
              <a:t>used</a:t>
            </a:r>
            <a:r>
              <a:rPr lang="tr-TR" dirty="0">
                <a:latin typeface="Garamond" panose="02020404030301010803" pitchFamily="18" charset="0"/>
              </a:rPr>
              <a:t> as the Segmentation </a:t>
            </a:r>
            <a:r>
              <a:rPr lang="tr-TR" dirty="0" err="1">
                <a:latin typeface="Garamond" panose="02020404030301010803" pitchFamily="18" charset="0"/>
              </a:rPr>
              <a:t>quality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metric</a:t>
            </a:r>
            <a:r>
              <a:rPr lang="tr-TR" dirty="0">
                <a:latin typeface="Garamond" panose="02020404030301010803" pitchFamily="18" charset="0"/>
              </a:rPr>
              <a:t>. </a:t>
            </a:r>
          </a:p>
          <a:p>
            <a:pPr algn="l"/>
            <a:r>
              <a:rPr lang="tr-TR" dirty="0" err="1">
                <a:latin typeface="Garamond" panose="02020404030301010803" pitchFamily="18" charset="0"/>
              </a:rPr>
              <a:t>Dice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Coefficient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Loss</a:t>
            </a:r>
            <a:r>
              <a:rPr lang="tr-TR" dirty="0">
                <a:latin typeface="Garamond" panose="02020404030301010803" pitchFamily="18" charset="0"/>
              </a:rPr>
              <a:t> is </a:t>
            </a:r>
            <a:r>
              <a:rPr lang="tr-TR" dirty="0" err="1">
                <a:latin typeface="Garamond" panose="02020404030301010803" pitchFamily="18" charset="0"/>
              </a:rPr>
              <a:t>used</a:t>
            </a:r>
            <a:r>
              <a:rPr lang="tr-TR" dirty="0">
                <a:latin typeface="Garamond" panose="02020404030301010803" pitchFamily="18" charset="0"/>
              </a:rPr>
              <a:t> as the Segmentation </a:t>
            </a:r>
            <a:r>
              <a:rPr lang="tr-TR" dirty="0" err="1">
                <a:latin typeface="Garamond" panose="02020404030301010803" pitchFamily="18" charset="0"/>
              </a:rPr>
              <a:t>loss</a:t>
            </a:r>
            <a:r>
              <a:rPr lang="tr-TR" dirty="0">
                <a:latin typeface="Garamond" panose="02020404030301010803" pitchFamily="18" charset="0"/>
              </a:rPr>
              <a:t>. 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8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7DE576F7-64AA-8891-C8B6-461E467A75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9616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627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60"/>
    </mc:Choice>
    <mc:Fallback xmlns="">
      <p:transition spd="slow" advTm="65060"/>
    </mc:Fallback>
  </mc:AlternateContent>
  <p:extLst>
    <p:ext uri="{3A86A75C-4F4B-4683-9AE1-C65F6400EC91}">
      <p14:laserTraceLst xmlns:p14="http://schemas.microsoft.com/office/powerpoint/2010/main">
        <p14:tracePtLst>
          <p14:tracePt t="13271" x="9050338" y="2908300"/>
          <p14:tracePt t="13279" x="8704263" y="2933700"/>
          <p14:tracePt t="13287" x="8237538" y="2990850"/>
          <p14:tracePt t="13295" x="7827963" y="3003550"/>
          <p14:tracePt t="13303" x="7464425" y="3028950"/>
          <p14:tracePt t="13311" x="7004050" y="3028950"/>
          <p14:tracePt t="13319" x="6577013" y="3065463"/>
          <p14:tracePt t="13327" x="6148388" y="3078163"/>
          <p14:tracePt t="13335" x="5702300" y="3103563"/>
          <p14:tracePt t="13344" x="5286375" y="3141663"/>
          <p14:tracePt t="13351" x="4895850" y="3154363"/>
          <p14:tracePt t="13359" x="4537075" y="3154363"/>
          <p14:tracePt t="13367" x="4197350" y="3154363"/>
          <p14:tracePt t="13375" x="3857625" y="3154363"/>
          <p14:tracePt t="13383" x="3530600" y="3154363"/>
          <p14:tracePt t="13391" x="3259138" y="3154363"/>
          <p14:tracePt t="13399" x="3001963" y="3154363"/>
          <p14:tracePt t="13408" x="2851150" y="3154363"/>
          <p14:tracePt t="13415" x="2706688" y="3173413"/>
          <p14:tracePt t="13423" x="2530475" y="3186113"/>
          <p14:tracePt t="13431" x="2422525" y="3192463"/>
          <p14:tracePt t="13439" x="2290763" y="3211513"/>
          <p14:tracePt t="13447" x="2233613" y="3222625"/>
          <p14:tracePt t="13455" x="2171700" y="3228975"/>
          <p14:tracePt t="13464" x="2101850" y="3241675"/>
          <p14:tracePt t="13471" x="2044700" y="3254375"/>
          <p14:tracePt t="13479" x="1995488" y="3260725"/>
          <p14:tracePt t="13487" x="1951038" y="3267075"/>
          <p14:tracePt t="13495" x="1906588" y="3279775"/>
          <p14:tracePt t="13503" x="1868488" y="3286125"/>
          <p14:tracePt t="13511" x="1849438" y="3292475"/>
          <p14:tracePt t="13519" x="1812925" y="3305175"/>
          <p14:tracePt t="13527" x="1781175" y="3311525"/>
          <p14:tracePt t="13535" x="1736725" y="3317875"/>
          <p14:tracePt t="13543" x="1679575" y="3330575"/>
          <p14:tracePt t="13551" x="1585913" y="3343275"/>
          <p14:tracePt t="13559" x="1522413" y="3343275"/>
          <p14:tracePt t="13567" x="1479550" y="3349625"/>
          <p14:tracePt t="13575" x="1454150" y="3349625"/>
          <p14:tracePt t="13583" x="1403350" y="3349625"/>
          <p14:tracePt t="13591" x="1365250" y="3349625"/>
          <p14:tracePt t="13599" x="1346200" y="3349625"/>
          <p14:tracePt t="13607" x="1320800" y="3349625"/>
          <p14:tracePt t="13615" x="1316038" y="3349625"/>
          <p14:tracePt t="13623" x="1309688" y="3349625"/>
          <p14:tracePt t="13631" x="1303338" y="3349625"/>
          <p14:tracePt t="13639" x="1296988" y="3349625"/>
          <p14:tracePt t="13647" x="1290638" y="3349625"/>
          <p14:tracePt t="13655" x="1284288" y="3349625"/>
          <p14:tracePt t="13672" x="1271588" y="3349625"/>
          <p14:tracePt t="13679" x="1252538" y="3349625"/>
          <p14:tracePt t="13687" x="1239838" y="3349625"/>
          <p14:tracePt t="13695" x="1220788" y="3349625"/>
          <p14:tracePt t="13703" x="1208088" y="3349625"/>
          <p14:tracePt t="13711" x="1195388" y="3349625"/>
          <p14:tracePt t="13719" x="1189038" y="3349625"/>
          <p14:tracePt t="13727" x="1182688" y="3349625"/>
          <p14:tracePt t="13735" x="1169988" y="3349625"/>
          <p14:tracePt t="13743" x="1163638" y="3349625"/>
          <p14:tracePt t="13751" x="1157288" y="3349625"/>
          <p14:tracePt t="13768" x="1150938" y="3349625"/>
          <p14:tracePt t="13823" x="1157288" y="3349625"/>
          <p14:tracePt t="13832" x="1163638" y="3349625"/>
          <p14:tracePt t="13839" x="1189038" y="3349625"/>
          <p14:tracePt t="13847" x="1220788" y="3349625"/>
          <p14:tracePt t="13855" x="1258888" y="3349625"/>
          <p14:tracePt t="13863" x="1309688" y="3349625"/>
          <p14:tracePt t="13871" x="1358900" y="3349625"/>
          <p14:tracePt t="13880" x="1428750" y="3355975"/>
          <p14:tracePt t="13887" x="1497013" y="3375025"/>
          <p14:tracePt t="13895" x="1585913" y="3381375"/>
          <p14:tracePt t="13903" x="1643063" y="3394075"/>
          <p14:tracePt t="13911" x="1724025" y="3398838"/>
          <p14:tracePt t="13919" x="1825625" y="3405188"/>
          <p14:tracePt t="13927" x="1912938" y="3405188"/>
          <p14:tracePt t="13935" x="2001838" y="3405188"/>
          <p14:tracePt t="13943" x="2082800" y="3405188"/>
          <p14:tracePt t="13951" x="2190750" y="3405188"/>
          <p14:tracePt t="13959" x="2278063" y="3405188"/>
          <p14:tracePt t="13967" x="2335213" y="3405188"/>
          <p14:tracePt t="13975" x="2422525" y="3405188"/>
          <p14:tracePt t="13983" x="2479675" y="3405188"/>
          <p14:tracePt t="13991" x="2524125" y="3405188"/>
          <p14:tracePt t="13999" x="2566988" y="3405188"/>
          <p14:tracePt t="14007" x="2605088" y="3398838"/>
          <p14:tracePt t="14015" x="2636838" y="3398838"/>
          <p14:tracePt t="14023" x="2655888" y="3387725"/>
          <p14:tracePt t="14031" x="2681288" y="3381375"/>
          <p14:tracePt t="14039" x="2687638" y="3381375"/>
          <p14:tracePt t="14047" x="2706688" y="3375025"/>
          <p14:tracePt t="14055" x="2713038" y="3362325"/>
          <p14:tracePt t="14063" x="2730500" y="3355975"/>
          <p14:tracePt t="14071" x="2743200" y="3349625"/>
          <p14:tracePt t="14079" x="2755900" y="3343275"/>
          <p14:tracePt t="14087" x="2762250" y="3336925"/>
          <p14:tracePt t="14095" x="2774950" y="3330575"/>
          <p14:tracePt t="14103" x="2774950" y="3317875"/>
          <p14:tracePt t="14111" x="2781300" y="3317875"/>
          <p14:tracePt t="14119" x="2787650" y="3305175"/>
          <p14:tracePt t="14127" x="2787650" y="3298825"/>
          <p14:tracePt t="14135" x="2787650" y="3292475"/>
          <p14:tracePt t="14151" x="2787650" y="3286125"/>
          <p14:tracePt t="14159" x="2787650" y="3267075"/>
          <p14:tracePt t="14167" x="2787650" y="3235325"/>
          <p14:tracePt t="14175" x="2774950" y="3216275"/>
          <p14:tracePt t="14183" x="2762250" y="3205163"/>
          <p14:tracePt t="14191" x="2736850" y="3186113"/>
          <p14:tracePt t="14199" x="2719388" y="3167063"/>
          <p14:tracePt t="14207" x="2687638" y="3148013"/>
          <p14:tracePt t="14215" x="2668588" y="3141663"/>
          <p14:tracePt t="14223" x="2636838" y="3128963"/>
          <p14:tracePt t="14231" x="2598738" y="3116263"/>
          <p14:tracePt t="14239" x="2554288" y="3103563"/>
          <p14:tracePt t="14247" x="2511425" y="3097213"/>
          <p14:tracePt t="14255" x="2460625" y="3090863"/>
          <p14:tracePt t="14263" x="2409825" y="3084513"/>
          <p14:tracePt t="14271" x="2354263" y="3084513"/>
          <p14:tracePt t="14279" x="2290763" y="3078163"/>
          <p14:tracePt t="14287" x="2233613" y="3078163"/>
          <p14:tracePt t="14295" x="2178050" y="3078163"/>
          <p14:tracePt t="14304" x="2101850" y="3078163"/>
          <p14:tracePt t="14311" x="2032000" y="3078163"/>
          <p14:tracePt t="14319" x="1982788" y="3078163"/>
          <p14:tracePt t="14327" x="1931988" y="3078163"/>
          <p14:tracePt t="14335" x="1887538" y="3078163"/>
          <p14:tracePt t="14343" x="1838325" y="3078163"/>
          <p14:tracePt t="14351" x="1806575" y="3078163"/>
          <p14:tracePt t="14359" x="1762125" y="3078163"/>
          <p14:tracePt t="14367" x="1730375" y="3078163"/>
          <p14:tracePt t="14375" x="1692275" y="3084513"/>
          <p14:tracePt t="14383" x="1655763" y="3090863"/>
          <p14:tracePt t="14391" x="1624013" y="3103563"/>
          <p14:tracePt t="14399" x="1585913" y="3109913"/>
          <p14:tracePt t="14407" x="1554163" y="3122613"/>
          <p14:tracePt t="14416" x="1509713" y="3141663"/>
          <p14:tracePt t="14423" x="1492250" y="3148013"/>
          <p14:tracePt t="14431" x="1466850" y="3160713"/>
          <p14:tracePt t="14439" x="1435100" y="3173413"/>
          <p14:tracePt t="14447" x="1416050" y="3192463"/>
          <p14:tracePt t="14455" x="1390650" y="3198813"/>
          <p14:tracePt t="14464" x="1371600" y="3211513"/>
          <p14:tracePt t="14471" x="1358900" y="3216275"/>
          <p14:tracePt t="14479" x="1333500" y="3241675"/>
          <p14:tracePt t="14487" x="1320800" y="3248025"/>
          <p14:tracePt t="14495" x="1309688" y="3267075"/>
          <p14:tracePt t="14503" x="1296988" y="3273425"/>
          <p14:tracePt t="14512" x="1277938" y="3286125"/>
          <p14:tracePt t="14519" x="1271588" y="3292475"/>
          <p14:tracePt t="14527" x="1258888" y="3298825"/>
          <p14:tracePt t="14535" x="1252538" y="3311525"/>
          <p14:tracePt t="14543" x="1239838" y="3317875"/>
          <p14:tracePt t="14559" x="1233488" y="3324225"/>
          <p14:tracePt t="14567" x="1220788" y="3324225"/>
          <p14:tracePt t="14575" x="1220788" y="3330575"/>
          <p14:tracePt t="14583" x="1208088" y="3336925"/>
          <p14:tracePt t="14599" x="1201738" y="3343275"/>
          <p14:tracePt t="14607" x="1195388" y="3343275"/>
          <p14:tracePt t="14616" x="1195388" y="3349625"/>
          <p14:tracePt t="14623" x="1189038" y="3355975"/>
          <p14:tracePt t="14631" x="1182688" y="3355975"/>
          <p14:tracePt t="14639" x="1176338" y="3362325"/>
          <p14:tracePt t="14679" x="1176338" y="3368675"/>
          <p14:tracePt t="14727" x="1176338" y="3375025"/>
          <p14:tracePt t="14735" x="1182688" y="3381375"/>
          <p14:tracePt t="14743" x="1208088" y="3381375"/>
          <p14:tracePt t="14751" x="1227138" y="3381375"/>
          <p14:tracePt t="14759" x="1271588" y="3381375"/>
          <p14:tracePt t="14767" x="1309688" y="3381375"/>
          <p14:tracePt t="14775" x="1339850" y="3381375"/>
          <p14:tracePt t="14783" x="1390650" y="3381375"/>
          <p14:tracePt t="14791" x="1454150" y="3381375"/>
          <p14:tracePt t="14799" x="1492250" y="3381375"/>
          <p14:tracePt t="14807" x="1541463" y="3381375"/>
          <p14:tracePt t="14815" x="1579563" y="3381375"/>
          <p14:tracePt t="14824" x="1617663" y="3381375"/>
          <p14:tracePt t="14831" x="1636713" y="3381375"/>
          <p14:tracePt t="14839" x="1662113" y="3381375"/>
          <p14:tracePt t="14847" x="1679575" y="3381375"/>
          <p14:tracePt t="14855" x="1685925" y="3381375"/>
          <p14:tracePt t="14863" x="1692275" y="3387725"/>
          <p14:tracePt t="14871" x="1698625" y="3387725"/>
          <p14:tracePt t="14888" x="1704975" y="3387725"/>
          <p14:tracePt t="14895" x="1711325" y="3387725"/>
          <p14:tracePt t="14903" x="1717675" y="3387725"/>
          <p14:tracePt t="14911" x="1724025" y="3387725"/>
          <p14:tracePt t="14919" x="1743075" y="3387725"/>
          <p14:tracePt t="14927" x="1762125" y="3387725"/>
          <p14:tracePt t="14935" x="1787525" y="3387725"/>
          <p14:tracePt t="14943" x="1868488" y="3387725"/>
          <p14:tracePt t="14951" x="1912938" y="3387725"/>
          <p14:tracePt t="14959" x="1963738" y="3381375"/>
          <p14:tracePt t="14967" x="2014538" y="3381375"/>
          <p14:tracePt t="14975" x="2063750" y="3381375"/>
          <p14:tracePt t="14984" x="2101850" y="3375025"/>
          <p14:tracePt t="14991" x="2133600" y="3368675"/>
          <p14:tracePt t="14999" x="2171700" y="3368675"/>
          <p14:tracePt t="15007" x="2190750" y="3368675"/>
          <p14:tracePt t="15015" x="2190750" y="3362325"/>
          <p14:tracePt t="15223" x="2201863" y="3368675"/>
          <p14:tracePt t="15232" x="2208213" y="3375025"/>
          <p14:tracePt t="15239" x="2239963" y="3394075"/>
          <p14:tracePt t="15247" x="2284413" y="3436938"/>
          <p14:tracePt t="15255" x="2366963" y="3475038"/>
          <p14:tracePt t="15263" x="2435225" y="3513138"/>
          <p14:tracePt t="15271" x="2524125" y="3551238"/>
          <p14:tracePt t="15279" x="2592388" y="3594100"/>
          <p14:tracePt t="15287" x="2687638" y="3638550"/>
          <p14:tracePt t="15295" x="2781300" y="3689350"/>
          <p14:tracePt t="15304" x="2913063" y="3752850"/>
          <p14:tracePt t="15311" x="3008313" y="3802063"/>
          <p14:tracePt t="15319" x="3071813" y="3833813"/>
          <p14:tracePt t="15327" x="3133725" y="3859213"/>
          <p14:tracePt t="15335" x="3197225" y="3897313"/>
          <p14:tracePt t="15343" x="3248025" y="3916363"/>
          <p14:tracePt t="15351" x="3271838" y="3922713"/>
          <p14:tracePt t="15359" x="3309938" y="3929063"/>
          <p14:tracePt t="15367" x="3322638" y="3935413"/>
          <p14:tracePt t="15375" x="3328988" y="3935413"/>
          <p14:tracePt t="15383" x="3348038" y="3935413"/>
          <p14:tracePt t="15447" x="3348038" y="3922713"/>
          <p14:tracePt t="15464" x="3348038" y="3910013"/>
          <p14:tracePt t="15471" x="3348038" y="3903663"/>
          <p14:tracePt t="15495" x="3348038" y="3897313"/>
          <p14:tracePt t="15503" x="3348038" y="3890963"/>
          <p14:tracePt t="15544" x="3360738" y="3890963"/>
          <p14:tracePt t="15551" x="3398838" y="3890963"/>
          <p14:tracePt t="15559" x="3429000" y="3890963"/>
          <p14:tracePt t="15567" x="3486150" y="3890963"/>
          <p14:tracePt t="15575" x="3549650" y="3890963"/>
          <p14:tracePt t="15583" x="3605213" y="3890963"/>
          <p14:tracePt t="15591" x="3681413" y="3890963"/>
          <p14:tracePt t="15599" x="3770313" y="3890963"/>
          <p14:tracePt t="15607" x="3863975" y="3890963"/>
          <p14:tracePt t="15615" x="3940175" y="3890963"/>
          <p14:tracePt t="15623" x="4027488" y="3890963"/>
          <p14:tracePt t="15631" x="4146550" y="3890963"/>
          <p14:tracePt t="15639" x="4216400" y="3890963"/>
          <p14:tracePt t="15647" x="4286250" y="3897313"/>
          <p14:tracePt t="15655" x="4367213" y="3897313"/>
          <p14:tracePt t="15663" x="4437063" y="3897313"/>
          <p14:tracePt t="15671" x="4492625" y="3897313"/>
          <p14:tracePt t="15679" x="4556125" y="3897313"/>
          <p14:tracePt t="15691" x="4619625" y="3897313"/>
          <p14:tracePt t="15699" x="4681538" y="3897313"/>
          <p14:tracePt t="15707" x="4725988" y="3890963"/>
          <p14:tracePt t="15715" x="4764088" y="3890963"/>
          <p14:tracePt t="15723" x="4821238" y="3878263"/>
          <p14:tracePt t="15731" x="4845050" y="3865563"/>
          <p14:tracePt t="15739" x="4857750" y="3859213"/>
          <p14:tracePt t="15748" x="4883150" y="3852863"/>
          <p14:tracePt t="15755" x="4883150" y="3846513"/>
          <p14:tracePt t="15763" x="4883150" y="3840163"/>
          <p14:tracePt t="15779" x="4883150" y="3833813"/>
          <p14:tracePt t="15787" x="4883150" y="3821113"/>
          <p14:tracePt t="15803" x="4883150" y="3814763"/>
          <p14:tracePt t="15812" x="4876800" y="3808413"/>
          <p14:tracePt t="15819" x="4870450" y="3802063"/>
          <p14:tracePt t="15827" x="4857750" y="3789363"/>
          <p14:tracePt t="15835" x="4845050" y="3783013"/>
          <p14:tracePt t="15843" x="4838700" y="3770313"/>
          <p14:tracePt t="15852" x="4789488" y="3752850"/>
          <p14:tracePt t="15859" x="4745038" y="3733800"/>
          <p14:tracePt t="15867" x="4681538" y="3733800"/>
          <p14:tracePt t="15875" x="4613275" y="3721100"/>
          <p14:tracePt t="15883" x="4549775" y="3714750"/>
          <p14:tracePt t="15891" x="4475163" y="3714750"/>
          <p14:tracePt t="15899" x="4392613" y="3714750"/>
          <p14:tracePt t="15908" x="4292600" y="3714750"/>
          <p14:tracePt t="15915" x="4197350" y="3714750"/>
          <p14:tracePt t="15923" x="4110038" y="3714750"/>
          <p14:tracePt t="15931" x="4008438" y="3714750"/>
          <p14:tracePt t="15939" x="3914775" y="3714750"/>
          <p14:tracePt t="15947" x="3832225" y="3714750"/>
          <p14:tracePt t="15956" x="3757613" y="3721100"/>
          <p14:tracePt t="15964" x="3668713" y="3740150"/>
          <p14:tracePt t="15971" x="3611563" y="3746500"/>
          <p14:tracePt t="15979" x="3549650" y="3765550"/>
          <p14:tracePt t="15987" x="3498850" y="3776663"/>
          <p14:tracePt t="15995" x="3435350" y="3789363"/>
          <p14:tracePt t="16003" x="3405188" y="3802063"/>
          <p14:tracePt t="16012" x="3367088" y="3814763"/>
          <p14:tracePt t="16019" x="3316288" y="3833813"/>
          <p14:tracePt t="16027" x="3284538" y="3859213"/>
          <p14:tracePt t="16035" x="3248025" y="3871913"/>
          <p14:tracePt t="16043" x="3228975" y="3884613"/>
          <p14:tracePt t="16051" x="3178175" y="3897313"/>
          <p14:tracePt t="16059" x="3152775" y="3910013"/>
          <p14:tracePt t="16067" x="3133725" y="3922713"/>
          <p14:tracePt t="16075" x="3108325" y="3935413"/>
          <p14:tracePt t="16083" x="3089275" y="3941763"/>
          <p14:tracePt t="16092" x="3082925" y="3948113"/>
          <p14:tracePt t="16099" x="3065463" y="3952875"/>
          <p14:tracePt t="16107" x="3046413" y="3959225"/>
          <p14:tracePt t="16115" x="3040063" y="3965575"/>
          <p14:tracePt t="16123" x="3033713" y="3971925"/>
          <p14:tracePt t="16131" x="3014663" y="3984625"/>
          <p14:tracePt t="16147" x="3008313" y="3990975"/>
          <p14:tracePt t="16163" x="3001963" y="4003675"/>
          <p14:tracePt t="16171" x="2995613" y="4010025"/>
          <p14:tracePt t="16179" x="2995613" y="4016375"/>
          <p14:tracePt t="16187" x="2995613" y="4022725"/>
          <p14:tracePt t="16195" x="2995613" y="4035425"/>
          <p14:tracePt t="16212" x="2995613" y="4041775"/>
          <p14:tracePt t="16219" x="3001963" y="4054475"/>
          <p14:tracePt t="16227" x="3008313" y="4054475"/>
          <p14:tracePt t="16235" x="3033713" y="4067175"/>
          <p14:tracePt t="16243" x="3076575" y="4073525"/>
          <p14:tracePt t="16251" x="3152775" y="4073525"/>
          <p14:tracePt t="16259" x="3216275" y="4079875"/>
          <p14:tracePt t="16267" x="3290888" y="4079875"/>
          <p14:tracePt t="16275" x="3429000" y="4079875"/>
          <p14:tracePt t="16283" x="3568700" y="4079875"/>
          <p14:tracePt t="16291" x="3694113" y="4067175"/>
          <p14:tracePt t="16299" x="3914775" y="4022725"/>
          <p14:tracePt t="16307" x="4078288" y="3997325"/>
          <p14:tracePt t="16315" x="4210050" y="3965575"/>
          <p14:tracePt t="16323" x="4341813" y="3941763"/>
          <p14:tracePt t="16331" x="4492625" y="3903663"/>
          <p14:tracePt t="16339" x="4581525" y="3884613"/>
          <p14:tracePt t="16347" x="4651375" y="3859213"/>
          <p14:tracePt t="16355" x="4725988" y="3833813"/>
          <p14:tracePt t="16363" x="4821238" y="3789363"/>
          <p14:tracePt t="16371" x="4902200" y="3746500"/>
          <p14:tracePt t="16380" x="4984750" y="3702050"/>
          <p14:tracePt t="16387" x="5110163" y="3644900"/>
          <p14:tracePt t="16395" x="5180013" y="3600450"/>
          <p14:tracePt t="16403" x="5248275" y="3570288"/>
          <p14:tracePt t="16411" x="5311775" y="3532188"/>
          <p14:tracePt t="16420" x="5380038" y="3494088"/>
          <p14:tracePt t="16427" x="5424488" y="3455988"/>
          <p14:tracePt t="16436" x="5475288" y="3430588"/>
          <p14:tracePt t="16443" x="5513388" y="3405188"/>
          <p14:tracePt t="16451" x="5556250" y="3375025"/>
          <p14:tracePt t="16459" x="5594350" y="3343275"/>
          <p14:tracePt t="16467" x="5626100" y="3324225"/>
          <p14:tracePt t="16475" x="5657850" y="3292475"/>
          <p14:tracePt t="16484" x="5676900" y="3267075"/>
          <p14:tracePt t="16491" x="5695950" y="3260725"/>
          <p14:tracePt t="16499" x="5708650" y="3241675"/>
          <p14:tracePt t="16507" x="5719763" y="3222625"/>
          <p14:tracePt t="16515" x="5726113" y="3216275"/>
          <p14:tracePt t="16523" x="5738813" y="3211513"/>
          <p14:tracePt t="16531" x="5738813" y="3205163"/>
          <p14:tracePt t="16539" x="5751513" y="3192463"/>
          <p14:tracePt t="16548" x="5764213" y="3179763"/>
          <p14:tracePt t="16555" x="5783263" y="3160713"/>
          <p14:tracePt t="16563" x="5802313" y="3148013"/>
          <p14:tracePt t="16571" x="5840413" y="3122613"/>
          <p14:tracePt t="16579" x="5872163" y="3103563"/>
          <p14:tracePt t="16587" x="5908675" y="3084513"/>
          <p14:tracePt t="16595" x="5946775" y="3065463"/>
          <p14:tracePt t="16603" x="5978525" y="3052763"/>
          <p14:tracePt t="16611" x="6016625" y="3033713"/>
          <p14:tracePt t="16619" x="6054725" y="3022600"/>
          <p14:tracePt t="16627" x="6097588" y="3003550"/>
          <p14:tracePt t="16635" x="6135688" y="2997200"/>
          <p14:tracePt t="16643" x="6167438" y="2984500"/>
          <p14:tracePt t="16652" x="6199188" y="2978150"/>
          <p14:tracePt t="16659" x="6242050" y="2965450"/>
          <p14:tracePt t="16667" x="6273800" y="2959100"/>
          <p14:tracePt t="16675" x="6311900" y="2952750"/>
          <p14:tracePt t="16683" x="6362700" y="2952750"/>
          <p14:tracePt t="16692" x="6394450" y="2952750"/>
          <p14:tracePt t="16700" x="6430963" y="2952750"/>
          <p14:tracePt t="16707" x="6462713" y="2952750"/>
          <p14:tracePt t="16715" x="6500813" y="2952750"/>
          <p14:tracePt t="16723" x="6532563" y="2952750"/>
          <p14:tracePt t="16731" x="6564313" y="2952750"/>
          <p14:tracePt t="16739" x="6594475" y="2959100"/>
          <p14:tracePt t="16748" x="6638925" y="2965450"/>
          <p14:tracePt t="16755" x="6670675" y="2965450"/>
          <p14:tracePt t="16763" x="6708775" y="2971800"/>
          <p14:tracePt t="16771" x="6753225" y="2971800"/>
          <p14:tracePt t="16779" x="6802438" y="2971800"/>
          <p14:tracePt t="16787" x="6865938" y="2971800"/>
          <p14:tracePt t="16795" x="6916738" y="2971800"/>
          <p14:tracePt t="16803" x="6978650" y="2971800"/>
          <p14:tracePt t="16811" x="7042150" y="2978150"/>
          <p14:tracePt t="16820" x="7105650" y="2978150"/>
          <p14:tracePt t="16827" x="7161213" y="2978150"/>
          <p14:tracePt t="16835" x="7218363" y="2978150"/>
          <p14:tracePt t="16843" x="7281863" y="2978150"/>
          <p14:tracePt t="16851" x="7343775" y="2978150"/>
          <p14:tracePt t="16859" x="7394575" y="2978150"/>
          <p14:tracePt t="16867" x="7464425" y="2978150"/>
          <p14:tracePt t="16875" x="7526338" y="2971800"/>
          <p14:tracePt t="16883" x="7583488" y="2965450"/>
          <p14:tracePt t="16891" x="7627938" y="2952750"/>
          <p14:tracePt t="16899" x="7689850" y="2940050"/>
          <p14:tracePt t="16908" x="7734300" y="2933700"/>
          <p14:tracePt t="16915" x="7766050" y="2921000"/>
          <p14:tracePt t="16923" x="7797800" y="2914650"/>
          <p14:tracePt t="16931" x="7823200" y="2901950"/>
          <p14:tracePt t="16939" x="7834313" y="2895600"/>
          <p14:tracePt t="16948" x="7853363" y="2889250"/>
          <p14:tracePt t="16955" x="7872413" y="2882900"/>
          <p14:tracePt t="16964" x="7872413" y="2870200"/>
          <p14:tracePt t="16971" x="7885113" y="2863850"/>
          <p14:tracePt t="16979" x="7891463" y="2851150"/>
          <p14:tracePt t="16987" x="7897813" y="2833688"/>
          <p14:tracePt t="16995" x="7904163" y="2820988"/>
          <p14:tracePt t="17003" x="7904163" y="2808288"/>
          <p14:tracePt t="17012" x="7910513" y="2789238"/>
          <p14:tracePt t="17019" x="7910513" y="2770188"/>
          <p14:tracePt t="17027" x="7910513" y="2751138"/>
          <p14:tracePt t="17035" x="7910513" y="2732088"/>
          <p14:tracePt t="17043" x="7910513" y="2713038"/>
          <p14:tracePt t="17051" x="7910513" y="2693988"/>
          <p14:tracePt t="17059" x="7904163" y="2681288"/>
          <p14:tracePt t="17067" x="7897813" y="2663825"/>
          <p14:tracePt t="17075" x="7885113" y="2651125"/>
          <p14:tracePt t="17083" x="7878763" y="2638425"/>
          <p14:tracePt t="17091" x="7840663" y="2613025"/>
          <p14:tracePt t="17099" x="7804150" y="2600325"/>
          <p14:tracePt t="17108" x="7772400" y="2587625"/>
          <p14:tracePt t="17115" x="7734300" y="2581275"/>
          <p14:tracePt t="17123" x="7683500" y="2568575"/>
          <p14:tracePt t="17131" x="7634288" y="2555875"/>
          <p14:tracePt t="17139" x="7545388" y="2549525"/>
          <p14:tracePt t="17147" x="7464425" y="2543175"/>
          <p14:tracePt t="17155" x="7388225" y="2543175"/>
          <p14:tracePt t="17163" x="7337425" y="2543175"/>
          <p14:tracePt t="17172" x="7237413" y="2543175"/>
          <p14:tracePt t="17179" x="7167563" y="2543175"/>
          <p14:tracePt t="17187" x="7092950" y="2543175"/>
          <p14:tracePt t="17195" x="7010400" y="2543175"/>
          <p14:tracePt t="17203" x="6942138" y="2543175"/>
          <p14:tracePt t="17211" x="6865938" y="2543175"/>
          <p14:tracePt t="17219" x="6808788" y="2543175"/>
          <p14:tracePt t="17227" x="6734175" y="2549525"/>
          <p14:tracePt t="17235" x="6664325" y="2562225"/>
          <p14:tracePt t="17243" x="6607175" y="2574925"/>
          <p14:tracePt t="17251" x="6545263" y="2593975"/>
          <p14:tracePt t="17259" x="6481763" y="2606675"/>
          <p14:tracePt t="17267" x="6443663" y="2606675"/>
          <p14:tracePt t="17275" x="6388100" y="2619375"/>
          <p14:tracePt t="17283" x="6343650" y="2632075"/>
          <p14:tracePt t="17291" x="6311900" y="2638425"/>
          <p14:tracePt t="17299" x="6273800" y="2651125"/>
          <p14:tracePt t="17307" x="6248400" y="2657475"/>
          <p14:tracePt t="17315" x="6218238" y="2663825"/>
          <p14:tracePt t="17323" x="6186488" y="2663825"/>
          <p14:tracePt t="17331" x="6135688" y="2681288"/>
          <p14:tracePt t="17339" x="6097588" y="2687638"/>
          <p14:tracePt t="17347" x="6067425" y="2700338"/>
          <p14:tracePt t="17355" x="6029325" y="2713038"/>
          <p14:tracePt t="17363" x="6003925" y="2725738"/>
          <p14:tracePt t="17371" x="5984875" y="2738438"/>
          <p14:tracePt t="17379" x="5959475" y="2744788"/>
          <p14:tracePt t="17387" x="5940425" y="2757488"/>
          <p14:tracePt t="17395" x="5934075" y="2763838"/>
          <p14:tracePt t="17403" x="5915025" y="2776538"/>
          <p14:tracePt t="17411" x="5908675" y="2782888"/>
          <p14:tracePt t="17419" x="5895975" y="2801938"/>
          <p14:tracePt t="17427" x="5895975" y="2814638"/>
          <p14:tracePt t="17435" x="5895975" y="2827338"/>
          <p14:tracePt t="17443" x="5895975" y="2840038"/>
          <p14:tracePt t="17451" x="5895975" y="2851150"/>
          <p14:tracePt t="17459" x="5895975" y="2863850"/>
          <p14:tracePt t="17467" x="5902325" y="2876550"/>
          <p14:tracePt t="17475" x="5908675" y="2882900"/>
          <p14:tracePt t="17483" x="5946775" y="2914650"/>
          <p14:tracePt t="17491" x="5991225" y="2933700"/>
          <p14:tracePt t="17499" x="6022975" y="2940050"/>
          <p14:tracePt t="17507" x="6084888" y="2952750"/>
          <p14:tracePt t="17515" x="6135688" y="2965450"/>
          <p14:tracePt t="17523" x="6211888" y="2971800"/>
          <p14:tracePt t="17531" x="6330950" y="2971800"/>
          <p14:tracePt t="17539" x="6418263" y="2971800"/>
          <p14:tracePt t="17548" x="6519863" y="2971800"/>
          <p14:tracePt t="17555" x="6638925" y="2971800"/>
          <p14:tracePt t="17563" x="6765925" y="2971800"/>
          <p14:tracePt t="17571" x="6846888" y="2971800"/>
          <p14:tracePt t="17579" x="6929438" y="2971800"/>
          <p14:tracePt t="17587" x="6997700" y="2971800"/>
          <p14:tracePt t="17595" x="7073900" y="2971800"/>
          <p14:tracePt t="17603" x="7123113" y="2978150"/>
          <p14:tracePt t="17611" x="7148513" y="2978150"/>
          <p14:tracePt t="17619" x="7167563" y="2984500"/>
          <p14:tracePt t="17627" x="7180263" y="2990850"/>
          <p14:tracePt t="17635" x="7186613" y="2990850"/>
          <p14:tracePt t="17852" x="7192963" y="2978150"/>
          <p14:tracePt t="17859" x="7192963" y="2952750"/>
          <p14:tracePt t="17867" x="7186613" y="2908300"/>
          <p14:tracePt t="17875" x="7180263" y="2882900"/>
          <p14:tracePt t="17883" x="7161213" y="2851150"/>
          <p14:tracePt t="17891" x="7154863" y="2833688"/>
          <p14:tracePt t="18044" x="7167563" y="2833688"/>
          <p14:tracePt t="18059" x="7199313" y="2846388"/>
          <p14:tracePt t="18067" x="7288213" y="2846388"/>
          <p14:tracePt t="18075" x="7375525" y="2870200"/>
          <p14:tracePt t="18083" x="7481888" y="2895600"/>
          <p14:tracePt t="18091" x="7608888" y="2940050"/>
          <p14:tracePt t="18099" x="7785100" y="2997200"/>
          <p14:tracePt t="18107" x="7948613" y="3040063"/>
          <p14:tracePt t="18115" x="8118475" y="3065463"/>
          <p14:tracePt t="18123" x="8345488" y="3090863"/>
          <p14:tracePt t="18131" x="8502650" y="3090863"/>
          <p14:tracePt t="18139" x="8740775" y="3097213"/>
          <p14:tracePt t="18147" x="8916988" y="3122613"/>
          <p14:tracePt t="18155" x="9105900" y="3122613"/>
          <p14:tracePt t="53299" x="8910638" y="2921000"/>
          <p14:tracePt t="53307" x="8740775" y="2876550"/>
          <p14:tracePt t="53315" x="8509000" y="2846388"/>
          <p14:tracePt t="53324" x="8351838" y="2827338"/>
          <p14:tracePt t="53331" x="8186738" y="2808288"/>
          <p14:tracePt t="53339" x="7980363" y="2795588"/>
          <p14:tracePt t="53347" x="7804150" y="2795588"/>
          <p14:tracePt t="53355" x="7596188" y="2789238"/>
          <p14:tracePt t="53363" x="7475538" y="2789238"/>
          <p14:tracePt t="53371" x="7356475" y="2789238"/>
          <p14:tracePt t="53379" x="7199313" y="2776538"/>
          <p14:tracePt t="53387" x="7105650" y="2776538"/>
          <p14:tracePt t="53395" x="7023100" y="2776538"/>
          <p14:tracePt t="53403" x="6942138" y="2776538"/>
          <p14:tracePt t="53411" x="6872288" y="2776538"/>
          <p14:tracePt t="53419" x="6815138" y="2776538"/>
          <p14:tracePt t="53428" x="6746875" y="2776538"/>
          <p14:tracePt t="53435" x="6708775" y="2776538"/>
          <p14:tracePt t="53443" x="6670675" y="2776538"/>
          <p14:tracePt t="53451" x="6632575" y="2789238"/>
          <p14:tracePt t="53459" x="6589713" y="2801938"/>
          <p14:tracePt t="53467" x="6570663" y="2808288"/>
          <p14:tracePt t="53475" x="6545263" y="2820988"/>
          <p14:tracePt t="53484" x="6513513" y="2827338"/>
          <p14:tracePt t="53492" x="6488113" y="2833688"/>
          <p14:tracePt t="53499" x="6469063" y="2840038"/>
          <p14:tracePt t="53507" x="6430963" y="2846388"/>
          <p14:tracePt t="53515" x="6413500" y="2851150"/>
          <p14:tracePt t="53524" x="6388100" y="2857500"/>
          <p14:tracePt t="53531" x="6369050" y="2857500"/>
          <p14:tracePt t="53539" x="6350000" y="2857500"/>
          <p14:tracePt t="53547" x="6330950" y="2857500"/>
          <p14:tracePt t="53555" x="6311900" y="2846388"/>
          <p14:tracePt t="53563" x="6286500" y="2840038"/>
          <p14:tracePt t="53571" x="6254750" y="2820988"/>
          <p14:tracePt t="53579" x="6218238" y="2789238"/>
          <p14:tracePt t="53589" x="6186488" y="2763838"/>
          <p14:tracePt t="53595" x="6154738" y="2732088"/>
          <p14:tracePt t="53603" x="6116638" y="2681288"/>
          <p14:tracePt t="53611" x="6084888" y="2644775"/>
          <p14:tracePt t="53620" x="6048375" y="2606675"/>
          <p14:tracePt t="53627" x="6029325" y="2574925"/>
          <p14:tracePt t="53635" x="6003925" y="2555875"/>
          <p14:tracePt t="53644" x="5991225" y="2543175"/>
          <p14:tracePt t="53651" x="5984875" y="2536825"/>
          <p14:tracePt t="53704" x="5984875" y="2543175"/>
          <p14:tracePt t="53720" x="5997575" y="2549525"/>
          <p14:tracePt t="53728" x="5997575" y="2555875"/>
          <p14:tracePt t="53735" x="6003925" y="2562225"/>
          <p14:tracePt t="53743" x="6016625" y="2562225"/>
          <p14:tracePt t="53751" x="6078538" y="2581275"/>
          <p14:tracePt t="53759" x="6116638" y="2593975"/>
          <p14:tracePt t="53767" x="6167438" y="2600325"/>
          <p14:tracePt t="53775" x="6224588" y="2613025"/>
          <p14:tracePt t="53783" x="6261100" y="2619375"/>
          <p14:tracePt t="53791" x="6324600" y="2625725"/>
          <p14:tracePt t="53799" x="6400800" y="2638425"/>
          <p14:tracePt t="53807" x="6462713" y="2657475"/>
          <p14:tracePt t="53815" x="6526213" y="2663825"/>
          <p14:tracePt t="53823" x="6600825" y="2668588"/>
          <p14:tracePt t="53831" x="6689725" y="2668588"/>
          <p14:tracePt t="53839" x="6753225" y="2674938"/>
          <p14:tracePt t="53847" x="6815138" y="2674938"/>
          <p14:tracePt t="53855" x="6878638" y="2674938"/>
          <p14:tracePt t="53863" x="6959600" y="2674938"/>
          <p14:tracePt t="53871" x="7016750" y="2674938"/>
          <p14:tracePt t="53879" x="7067550" y="2674938"/>
          <p14:tracePt t="53887" x="7118350" y="2674938"/>
          <p14:tracePt t="53895" x="7167563" y="2674938"/>
          <p14:tracePt t="53903" x="7218363" y="2668588"/>
          <p14:tracePt t="53911" x="7250113" y="2663825"/>
          <p14:tracePt t="53919" x="7312025" y="2663825"/>
          <p14:tracePt t="53927" x="7331075" y="2663825"/>
          <p14:tracePt t="53935" x="7369175" y="2663825"/>
          <p14:tracePt t="53943" x="7413625" y="2657475"/>
          <p14:tracePt t="53951" x="7458075" y="2657475"/>
          <p14:tracePt t="53959" x="7494588" y="2651125"/>
          <p14:tracePt t="53967" x="7532688" y="2644775"/>
          <p14:tracePt t="53975" x="7577138" y="2644775"/>
          <p14:tracePt t="53983" x="7608888" y="2638425"/>
          <p14:tracePt t="53991" x="7651750" y="2625725"/>
          <p14:tracePt t="53999" x="7689850" y="2619375"/>
          <p14:tracePt t="54007" x="7727950" y="2606675"/>
          <p14:tracePt t="54015" x="7759700" y="2600325"/>
          <p14:tracePt t="54023" x="7816850" y="2587625"/>
          <p14:tracePt t="54031" x="7847013" y="2581275"/>
          <p14:tracePt t="54039" x="7885113" y="2574925"/>
          <p14:tracePt t="54047" x="7923213" y="2555875"/>
          <p14:tracePt t="54055" x="7954963" y="2549525"/>
          <p14:tracePt t="54063" x="7993063" y="2536825"/>
          <p14:tracePt t="54071" x="8029575" y="2530475"/>
          <p14:tracePt t="54079" x="8067675" y="2511425"/>
          <p14:tracePt t="54089" x="8093075" y="2498725"/>
          <p14:tracePt t="54095" x="8124825" y="2479675"/>
          <p14:tracePt t="54103" x="8143875" y="2468563"/>
          <p14:tracePt t="54111" x="8169275" y="2449513"/>
          <p14:tracePt t="54119" x="8186738" y="2430463"/>
          <p14:tracePt t="54127" x="8199438" y="2417763"/>
          <p14:tracePt t="54135" x="8205788" y="2405063"/>
          <p14:tracePt t="54144" x="8212138" y="2386013"/>
          <p14:tracePt t="54152" x="8218488" y="2373313"/>
          <p14:tracePt t="54159" x="8218488" y="2360613"/>
          <p14:tracePt t="54167" x="8218488" y="2341563"/>
          <p14:tracePt t="54175" x="8218488" y="2322513"/>
          <p14:tracePt t="54183" x="8218488" y="2303463"/>
          <p14:tracePt t="54191" x="8218488" y="2292350"/>
          <p14:tracePt t="54199" x="8218488" y="2279650"/>
          <p14:tracePt t="54207" x="8218488" y="2266950"/>
          <p14:tracePt t="54215" x="8218488" y="2247900"/>
          <p14:tracePt t="54223" x="8218488" y="2235200"/>
          <p14:tracePt t="54231" x="8218488" y="2216150"/>
          <p14:tracePt t="54239" x="8218488" y="2197100"/>
          <p14:tracePt t="54248" x="8212138" y="2190750"/>
          <p14:tracePt t="54255" x="8205788" y="2171700"/>
          <p14:tracePt t="54263" x="8199438" y="2159000"/>
          <p14:tracePt t="54271" x="8193088" y="2152650"/>
          <p14:tracePt t="54279" x="8186738" y="2139950"/>
          <p14:tracePt t="54287" x="8180388" y="2127250"/>
          <p14:tracePt t="54296" x="8169275" y="2103438"/>
          <p14:tracePt t="54303" x="8156575" y="2097088"/>
          <p14:tracePt t="54311" x="8143875" y="2084388"/>
          <p14:tracePt t="54319" x="8086725" y="2046288"/>
          <p14:tracePt t="54327" x="8074025" y="2033588"/>
          <p14:tracePt t="54335" x="8035925" y="2020888"/>
          <p14:tracePt t="54343" x="8010525" y="2008188"/>
          <p14:tracePt t="54352" x="7980363" y="1995488"/>
          <p14:tracePt t="54359" x="7935913" y="1982788"/>
          <p14:tracePt t="54367" x="7910513" y="1976438"/>
          <p14:tracePt t="54375" x="7866063" y="1963738"/>
          <p14:tracePt t="54383" x="7816850" y="1957388"/>
          <p14:tracePt t="54391" x="7772400" y="1951038"/>
          <p14:tracePt t="54400" x="7747000" y="1951038"/>
          <p14:tracePt t="54407" x="7683500" y="1944688"/>
          <p14:tracePt t="54415" x="7634288" y="1944688"/>
          <p14:tracePt t="54423" x="7577138" y="1938338"/>
          <p14:tracePt t="54431" x="7513638" y="1938338"/>
          <p14:tracePt t="54440" x="7451725" y="1938338"/>
          <p14:tracePt t="54447" x="7400925" y="1927225"/>
          <p14:tracePt t="54456" x="7331075" y="1927225"/>
          <p14:tracePt t="54464" x="7256463" y="1927225"/>
          <p14:tracePt t="54471" x="7212013" y="1927225"/>
          <p14:tracePt t="54479" x="7154863" y="1927225"/>
          <p14:tracePt t="54487" x="7112000" y="1927225"/>
          <p14:tracePt t="54495" x="7080250" y="1927225"/>
          <p14:tracePt t="54504" x="7042150" y="1927225"/>
          <p14:tracePt t="54512" x="6997700" y="1938338"/>
          <p14:tracePt t="54519" x="6965950" y="1938338"/>
          <p14:tracePt t="54527" x="6942138" y="1938338"/>
          <p14:tracePt t="54535" x="6904038" y="1938338"/>
          <p14:tracePt t="54543" x="6859588" y="1944688"/>
          <p14:tracePt t="54551" x="6827838" y="1951038"/>
          <p14:tracePt t="54559" x="6789738" y="1951038"/>
          <p14:tracePt t="54567" x="6759575" y="1957388"/>
          <p14:tracePt t="54575" x="6696075" y="1963738"/>
          <p14:tracePt t="54583" x="6664325" y="1970088"/>
          <p14:tracePt t="54591" x="6626225" y="1976438"/>
          <p14:tracePt t="54599" x="6583363" y="1989138"/>
          <p14:tracePt t="54607" x="6538913" y="1995488"/>
          <p14:tracePt t="54615" x="6500813" y="2001838"/>
          <p14:tracePt t="54623" x="6450013" y="2008188"/>
          <p14:tracePt t="54631" x="6407150" y="2020888"/>
          <p14:tracePt t="54639" x="6362700" y="2033588"/>
          <p14:tracePt t="54647" x="6330950" y="2039938"/>
          <p14:tracePt t="54655" x="6292850" y="2046288"/>
          <p14:tracePt t="54663" x="6254750" y="2058988"/>
          <p14:tracePt t="54671" x="6230938" y="2071688"/>
          <p14:tracePt t="54679" x="6199188" y="2078038"/>
          <p14:tracePt t="54687" x="6180138" y="2084388"/>
          <p14:tracePt t="54695" x="6167438" y="2097088"/>
          <p14:tracePt t="54703" x="6148388" y="2097088"/>
          <p14:tracePt t="54711" x="6135688" y="2103438"/>
          <p14:tracePt t="54719" x="6122988" y="2114550"/>
          <p14:tracePt t="54727" x="6110288" y="2127250"/>
          <p14:tracePt t="54735" x="6097588" y="2133600"/>
          <p14:tracePt t="54743" x="6084888" y="2146300"/>
          <p14:tracePt t="54751" x="6072188" y="2159000"/>
          <p14:tracePt t="54760" x="6067425" y="2171700"/>
          <p14:tracePt t="54767" x="6048375" y="2178050"/>
          <p14:tracePt t="54776" x="6048375" y="2184400"/>
          <p14:tracePt t="54783" x="6042025" y="2190750"/>
          <p14:tracePt t="54791" x="6035675" y="2197100"/>
          <p14:tracePt t="54799" x="6016625" y="2209800"/>
          <p14:tracePt t="54807" x="6016625" y="2216150"/>
          <p14:tracePt t="54815" x="6003925" y="2228850"/>
          <p14:tracePt t="54824" x="5997575" y="2235200"/>
          <p14:tracePt t="54831" x="5984875" y="2241550"/>
          <p14:tracePt t="54839" x="5978525" y="2254250"/>
          <p14:tracePt t="54847" x="5972175" y="2260600"/>
          <p14:tracePt t="54855" x="5965825" y="2279650"/>
          <p14:tracePt t="54863" x="5959475" y="2286000"/>
          <p14:tracePt t="54871" x="5953125" y="2292350"/>
          <p14:tracePt t="54879" x="5946775" y="2303463"/>
          <p14:tracePt t="54887" x="5946775" y="2316163"/>
          <p14:tracePt t="54895" x="5940425" y="2328863"/>
          <p14:tracePt t="54903" x="5940425" y="2335213"/>
          <p14:tracePt t="54911" x="5940425" y="2347913"/>
          <p14:tracePt t="54919" x="5940425" y="2360613"/>
          <p14:tracePt t="54927" x="5940425" y="2366963"/>
          <p14:tracePt t="54935" x="5940425" y="2379663"/>
          <p14:tracePt t="54943" x="5940425" y="2386013"/>
          <p14:tracePt t="54951" x="5940425" y="2405063"/>
          <p14:tracePt t="54960" x="5946775" y="2411413"/>
          <p14:tracePt t="54967" x="5953125" y="2424113"/>
          <p14:tracePt t="54975" x="5959475" y="2436813"/>
          <p14:tracePt t="54984" x="5965825" y="2443163"/>
          <p14:tracePt t="54991" x="5972175" y="2449513"/>
          <p14:tracePt t="54999" x="5978525" y="2462213"/>
          <p14:tracePt t="55007" x="5984875" y="2474913"/>
          <p14:tracePt t="55015" x="5997575" y="2479675"/>
          <p14:tracePt t="55023" x="6003925" y="2492375"/>
          <p14:tracePt t="55032" x="6010275" y="2492375"/>
          <p14:tracePt t="55040" x="6016625" y="2505075"/>
          <p14:tracePt t="55047" x="6029325" y="2511425"/>
          <p14:tracePt t="55055" x="6042025" y="2524125"/>
          <p14:tracePt t="55063" x="6061075" y="2524125"/>
          <p14:tracePt t="55071" x="6078538" y="2530475"/>
          <p14:tracePt t="55079" x="6097588" y="2543175"/>
          <p14:tracePt t="55089" x="6116638" y="2549525"/>
          <p14:tracePt t="55095" x="6135688" y="2549525"/>
          <p14:tracePt t="55103" x="6154738" y="2555875"/>
          <p14:tracePt t="55111" x="6173788" y="2562225"/>
          <p14:tracePt t="55119" x="6267450" y="2568575"/>
          <p14:tracePt t="55127" x="6299200" y="2574925"/>
          <p14:tracePt t="55135" x="6330950" y="2581275"/>
          <p14:tracePt t="55143" x="6356350" y="2581275"/>
          <p14:tracePt t="55151" x="6381750" y="2581275"/>
          <p14:tracePt t="55159" x="6413500" y="2581275"/>
          <p14:tracePt t="55167" x="6424613" y="2581275"/>
          <p14:tracePt t="55175" x="6450013" y="2581275"/>
          <p14:tracePt t="55183" x="6488113" y="2581275"/>
          <p14:tracePt t="55192" x="6513513" y="2581275"/>
          <p14:tracePt t="55199" x="6538913" y="2581275"/>
          <p14:tracePt t="55207" x="6564313" y="2581275"/>
          <p14:tracePt t="55216" x="6589713" y="2581275"/>
          <p14:tracePt t="55223" x="6607175" y="2581275"/>
          <p14:tracePt t="55231" x="6626225" y="2581275"/>
          <p14:tracePt t="55239" x="6651625" y="2581275"/>
          <p14:tracePt t="55247" x="6677025" y="2581275"/>
          <p14:tracePt t="55255" x="6696075" y="2581275"/>
          <p14:tracePt t="55263" x="6721475" y="2581275"/>
          <p14:tracePt t="55271" x="6740525" y="2581275"/>
          <p14:tracePt t="55279" x="6753225" y="2574925"/>
          <p14:tracePt t="55287" x="6770688" y="2568575"/>
          <p14:tracePt t="55295" x="6789738" y="2568575"/>
          <p14:tracePt t="55303" x="6808788" y="2568575"/>
          <p14:tracePt t="55311" x="6827838" y="2562225"/>
          <p14:tracePt t="55319" x="6846888" y="2549525"/>
          <p14:tracePt t="55327" x="6865938" y="2549525"/>
          <p14:tracePt t="55335" x="6884988" y="2549525"/>
          <p14:tracePt t="55343" x="6904038" y="2543175"/>
          <p14:tracePt t="55352" x="6923088" y="2536825"/>
          <p14:tracePt t="55359" x="6959600" y="2530475"/>
          <p14:tracePt t="55367" x="6978650" y="2524125"/>
          <p14:tracePt t="55375" x="7004050" y="2517775"/>
          <p14:tracePt t="55383" x="7029450" y="2517775"/>
          <p14:tracePt t="55391" x="7061200" y="2517775"/>
          <p14:tracePt t="55399" x="7086600" y="2511425"/>
          <p14:tracePt t="55407" x="7118350" y="2498725"/>
          <p14:tracePt t="55415" x="7142163" y="2498725"/>
          <p14:tracePt t="55423" x="7167563" y="2492375"/>
          <p14:tracePt t="55431" x="7199313" y="2486025"/>
          <p14:tracePt t="55439" x="7224713" y="2474913"/>
          <p14:tracePt t="55449" x="7250113" y="2474913"/>
          <p14:tracePt t="55456" x="7281863" y="2474913"/>
          <p14:tracePt t="55463" x="7324725" y="2462213"/>
          <p14:tracePt t="55471" x="7356475" y="2455863"/>
          <p14:tracePt t="55479" x="7381875" y="2455863"/>
          <p14:tracePt t="55487" x="7413625" y="2449513"/>
          <p14:tracePt t="55495" x="7432675" y="2436813"/>
          <p14:tracePt t="55503" x="7458075" y="2430463"/>
          <p14:tracePt t="55511" x="7488238" y="2430463"/>
          <p14:tracePt t="55519" x="7507288" y="2424113"/>
          <p14:tracePt t="55527" x="7526338" y="2417763"/>
          <p14:tracePt t="55535" x="7545388" y="2417763"/>
          <p14:tracePt t="55543" x="7564438" y="2411413"/>
          <p14:tracePt t="55551" x="7583488" y="2405063"/>
          <p14:tracePt t="55559" x="7602538" y="2398713"/>
          <p14:tracePt t="55567" x="7627938" y="2398713"/>
          <p14:tracePt t="55575" x="7646988" y="2392363"/>
          <p14:tracePt t="55583" x="7664450" y="2379663"/>
          <p14:tracePt t="55591" x="7677150" y="2379663"/>
          <p14:tracePt t="55599" x="7689850" y="2373313"/>
          <p14:tracePt t="55607" x="7702550" y="2366963"/>
          <p14:tracePt t="55615" x="7715250" y="2360613"/>
          <p14:tracePt t="55623" x="7721600" y="2354263"/>
          <p14:tracePt t="55631" x="7727950" y="2347913"/>
          <p14:tracePt t="55639" x="7734300" y="2347913"/>
          <p14:tracePt t="55647" x="7740650" y="2335213"/>
          <p14:tracePt t="55664" x="7747000" y="2328863"/>
          <p14:tracePt t="55679" x="7753350" y="2316163"/>
          <p14:tracePt t="55687" x="7753350" y="2309813"/>
          <p14:tracePt t="55695" x="7753350" y="2303463"/>
          <p14:tracePt t="55703" x="7753350" y="2292350"/>
          <p14:tracePt t="55711" x="7753350" y="2273300"/>
          <p14:tracePt t="55719" x="7753350" y="2260600"/>
          <p14:tracePt t="55727" x="7753350" y="2247900"/>
          <p14:tracePt t="55735" x="7753350" y="2235200"/>
          <p14:tracePt t="55743" x="7753350" y="2228850"/>
          <p14:tracePt t="55751" x="7753350" y="2216150"/>
          <p14:tracePt t="55759" x="7753350" y="2203450"/>
          <p14:tracePt t="55767" x="7740650" y="2197100"/>
          <p14:tracePt t="55775" x="7740650" y="2184400"/>
          <p14:tracePt t="55783" x="7740650" y="2178050"/>
          <p14:tracePt t="55791" x="7740650" y="2171700"/>
          <p14:tracePt t="55799" x="7727950" y="2159000"/>
          <p14:tracePt t="55807" x="7727950" y="2146300"/>
          <p14:tracePt t="55815" x="7721600" y="2133600"/>
          <p14:tracePt t="55823" x="7715250" y="2127250"/>
          <p14:tracePt t="55831" x="7715250" y="2114550"/>
          <p14:tracePt t="55839" x="7702550" y="2109788"/>
          <p14:tracePt t="55847" x="7696200" y="2097088"/>
          <p14:tracePt t="55855" x="7696200" y="2090738"/>
          <p14:tracePt t="55863" x="7689850" y="2090738"/>
          <p14:tracePt t="55871" x="7683500" y="2078038"/>
          <p14:tracePt t="55879" x="7677150" y="2071688"/>
          <p14:tracePt t="55887" x="7677150" y="2065338"/>
          <p14:tracePt t="55895" x="7670800" y="2052638"/>
          <p14:tracePt t="55903" x="7664450" y="2046288"/>
          <p14:tracePt t="55911" x="7658100" y="2033588"/>
          <p14:tracePt t="55919" x="7646988" y="2033588"/>
          <p14:tracePt t="55927" x="7634288" y="2020888"/>
          <p14:tracePt t="55935" x="7589838" y="1995488"/>
          <p14:tracePt t="55943" x="7564438" y="1989138"/>
          <p14:tracePt t="55951" x="7539038" y="1976438"/>
          <p14:tracePt t="55959" x="7494588" y="1970088"/>
          <p14:tracePt t="55967" x="7464425" y="1957388"/>
          <p14:tracePt t="55975" x="7432675" y="1951038"/>
          <p14:tracePt t="55987" x="7394575" y="1938338"/>
          <p14:tracePt t="55995" x="7350125" y="1931988"/>
          <p14:tracePt t="56003" x="7318375" y="1927225"/>
          <p14:tracePt t="56011" x="7262813" y="1914525"/>
          <p14:tracePt t="56019" x="7224713" y="1914525"/>
          <p14:tracePt t="56027" x="7186613" y="1908175"/>
          <p14:tracePt t="56035" x="7148513" y="1901825"/>
          <p14:tracePt t="56043" x="7092950" y="1895475"/>
          <p14:tracePt t="56051" x="7042150" y="1889125"/>
          <p14:tracePt t="56059" x="6972300" y="1882775"/>
          <p14:tracePt t="56067" x="6904038" y="1882775"/>
          <p14:tracePt t="56075" x="6821488" y="1882775"/>
          <p14:tracePt t="56083" x="6734175" y="1882775"/>
          <p14:tracePt t="56091" x="6657975" y="1882775"/>
          <p14:tracePt t="56099" x="6583363" y="1882775"/>
          <p14:tracePt t="56107" x="6507163" y="1882775"/>
          <p14:tracePt t="56115" x="6437313" y="1882775"/>
          <p14:tracePt t="56123" x="6369050" y="1882775"/>
          <p14:tracePt t="56131" x="6311900" y="1901825"/>
          <p14:tracePt t="56139" x="6242050" y="1908175"/>
          <p14:tracePt t="56147" x="6173788" y="1920875"/>
          <p14:tracePt t="56155" x="6129338" y="1927225"/>
          <p14:tracePt t="56164" x="6078538" y="1944688"/>
          <p14:tracePt t="56171" x="6029325" y="1957388"/>
          <p14:tracePt t="56179" x="5972175" y="1976438"/>
          <p14:tracePt t="56187" x="5927725" y="1989138"/>
          <p14:tracePt t="56195" x="5872163" y="2014538"/>
          <p14:tracePt t="56203" x="5815013" y="2046288"/>
          <p14:tracePt t="56211" x="5770563" y="2065338"/>
          <p14:tracePt t="56220" x="5708650" y="2090738"/>
          <p14:tracePt t="56227" x="5664200" y="2120900"/>
          <p14:tracePt t="56235" x="5619750" y="2152650"/>
          <p14:tracePt t="56243" x="5568950" y="2178050"/>
          <p14:tracePt t="56251" x="5532438" y="2209800"/>
          <p14:tracePt t="56259" x="5500688" y="2235200"/>
          <p14:tracePt t="56267" x="5468938" y="2266950"/>
          <p14:tracePt t="56276" x="5456238" y="2279650"/>
          <p14:tracePt t="56283" x="5437188" y="2297113"/>
          <p14:tracePt t="56291" x="5424488" y="2322513"/>
          <p14:tracePt t="56299" x="5411788" y="2341563"/>
          <p14:tracePt t="56307" x="5405438" y="2366963"/>
          <p14:tracePt t="56315" x="5405438" y="2386013"/>
          <p14:tracePt t="56323" x="5405438" y="2405063"/>
          <p14:tracePt t="56331" x="5405438" y="2424113"/>
          <p14:tracePt t="56339" x="5424488" y="2449513"/>
          <p14:tracePt t="56347" x="5437188" y="2474913"/>
          <p14:tracePt t="56355" x="5449888" y="2498725"/>
          <p14:tracePt t="56363" x="5462588" y="2517775"/>
          <p14:tracePt t="56371" x="5507038" y="2568575"/>
          <p14:tracePt t="56380" x="5538788" y="2593975"/>
          <p14:tracePt t="56387" x="5575300" y="2619375"/>
          <p14:tracePt t="56395" x="5607050" y="2625725"/>
          <p14:tracePt t="56403" x="5657850" y="2657475"/>
          <p14:tracePt t="56411" x="5719763" y="2674938"/>
          <p14:tracePt t="56419" x="5770563" y="2687638"/>
          <p14:tracePt t="56428" x="5853113" y="2700338"/>
          <p14:tracePt t="56435" x="5921375" y="2713038"/>
          <p14:tracePt t="56443" x="5997575" y="2732088"/>
          <p14:tracePt t="56451" x="6067425" y="2744788"/>
          <p14:tracePt t="56459" x="6161088" y="2751138"/>
          <p14:tracePt t="56467" x="6237288" y="2757488"/>
          <p14:tracePt t="56475" x="6311900" y="2757488"/>
          <p14:tracePt t="56484" x="6369050" y="2757488"/>
          <p14:tracePt t="56490" x="6450013" y="2757488"/>
          <p14:tracePt t="56499" x="6526213" y="2757488"/>
          <p14:tracePt t="56507" x="6589713" y="2757488"/>
          <p14:tracePt t="56515" x="6664325" y="2757488"/>
          <p14:tracePt t="56523" x="6727825" y="2751138"/>
          <p14:tracePt t="56531" x="6789738" y="2744788"/>
          <p14:tracePt t="56539" x="6846888" y="2738438"/>
          <p14:tracePt t="56547" x="6923088" y="2719388"/>
          <p14:tracePt t="56555" x="6965950" y="2713038"/>
          <p14:tracePt t="56563" x="7016750" y="2706688"/>
          <p14:tracePt t="56571" x="7061200" y="2706688"/>
          <p14:tracePt t="56579" x="7123113" y="2700338"/>
          <p14:tracePt t="56588" x="7167563" y="2693988"/>
          <p14:tracePt t="56595" x="7199313" y="2687638"/>
          <p14:tracePt t="56603" x="7250113" y="2681288"/>
          <p14:tracePt t="56611" x="7281863" y="2681288"/>
          <p14:tracePt t="56620" x="7299325" y="2681288"/>
          <p14:tracePt t="56627" x="7324725" y="2674938"/>
          <p14:tracePt t="56636" x="7350125" y="2668588"/>
          <p14:tracePt t="56643" x="7362825" y="2668588"/>
          <p14:tracePt t="56652" x="7375525" y="2663825"/>
          <p14:tracePt t="56659" x="7394575" y="2663825"/>
          <p14:tracePt t="56667" x="7407275" y="2657475"/>
          <p14:tracePt t="56675" x="7413625" y="2657475"/>
          <p14:tracePt t="56683" x="7419975" y="2657475"/>
          <p14:tracePt t="56699" x="7426325" y="2657475"/>
          <p14:tracePt t="57165" x="7426325" y="2651125"/>
          <p14:tracePt t="57179" x="7407275" y="2638425"/>
          <p14:tracePt t="57187" x="7400925" y="2632075"/>
          <p14:tracePt t="57195" x="7388225" y="2632075"/>
          <p14:tracePt t="57203" x="7375525" y="2632075"/>
          <p14:tracePt t="57211" x="7369175" y="2632075"/>
          <p14:tracePt t="57220" x="7362825" y="2632075"/>
          <p14:tracePt t="57791" x="7362825" y="2625725"/>
          <p14:tracePt t="57803" x="7356475" y="2625725"/>
          <p14:tracePt t="57853" x="7356475" y="2619375"/>
          <p14:tracePt t="57867" x="7362825" y="2606675"/>
          <p14:tracePt t="57875" x="7375525" y="2600325"/>
          <p14:tracePt t="57884" x="7388225" y="2593975"/>
          <p14:tracePt t="57891" x="7400925" y="2581275"/>
          <p14:tracePt t="57899" x="7439025" y="2568575"/>
          <p14:tracePt t="57907" x="7470775" y="2555875"/>
          <p14:tracePt t="57915" x="7513638" y="2543175"/>
          <p14:tracePt t="57923" x="7570788" y="2530475"/>
          <p14:tracePt t="57931" x="7621588" y="2517775"/>
          <p14:tracePt t="57939" x="7658100" y="2505075"/>
          <p14:tracePt t="57947" x="7734300" y="2492375"/>
          <p14:tracePt t="57956" x="7791450" y="2479675"/>
          <p14:tracePt t="57964" x="7866063" y="2468563"/>
          <p14:tracePt t="57971" x="7935913" y="2468563"/>
          <p14:tracePt t="57979" x="8029575" y="2462213"/>
          <p14:tracePt t="57987" x="8118475" y="2462213"/>
          <p14:tracePt t="57995" x="8199438" y="2462213"/>
          <p14:tracePt t="58003" x="8332788" y="2462213"/>
          <p14:tracePt t="58011" x="8420100" y="2462213"/>
          <p14:tracePt t="58019" x="8515350" y="2462213"/>
          <p14:tracePt t="58027" x="8609013" y="2479675"/>
          <p14:tracePt t="58035" x="8740775" y="2505075"/>
          <p14:tracePt t="58043" x="8823325" y="2517775"/>
          <p14:tracePt t="58051" x="8910638" y="2536825"/>
          <p14:tracePt t="58059" x="8980488" y="2568575"/>
          <p14:tracePt t="58067" x="9067800" y="2606675"/>
          <p14:tracePt t="58075" x="9131300" y="2638425"/>
          <p14:tracePt t="60543" x="8721725" y="4086225"/>
          <p14:tracePt t="60551" x="8545513" y="4098925"/>
          <p14:tracePt t="60559" x="8301038" y="4117975"/>
          <p14:tracePt t="60567" x="8105775" y="4135438"/>
          <p14:tracePt t="60575" x="7910513" y="4160838"/>
          <p14:tracePt t="60583" x="7651750" y="4167188"/>
          <p14:tracePt t="60591" x="7407275" y="4205288"/>
          <p14:tracePt t="60600" x="7112000" y="4217988"/>
          <p14:tracePt t="60607" x="6884988" y="4224338"/>
          <p14:tracePt t="60616" x="6638925" y="4249738"/>
          <p14:tracePt t="60623" x="6330950" y="4275138"/>
          <p14:tracePt t="60631" x="6135688" y="4281488"/>
          <p14:tracePt t="60639" x="5946775" y="4281488"/>
          <p14:tracePt t="60647" x="5689600" y="4294188"/>
          <p14:tracePt t="60655" x="5519738" y="4294188"/>
          <p14:tracePt t="60663" x="5299075" y="4294188"/>
          <p14:tracePt t="60671" x="5129213" y="4294188"/>
          <p14:tracePt t="60679" x="4972050" y="4294188"/>
          <p14:tracePt t="60687" x="4764088" y="4294188"/>
          <p14:tracePt t="60695" x="4606925" y="4294188"/>
          <p14:tracePt t="60703" x="4456113" y="4294188"/>
          <p14:tracePt t="60711" x="4267200" y="4294188"/>
          <p14:tracePt t="60720" x="4122738" y="4275138"/>
          <p14:tracePt t="60727" x="3933825" y="4275138"/>
          <p14:tracePt t="60735" x="3806825" y="4275138"/>
          <p14:tracePt t="60743" x="3719513" y="4275138"/>
          <p14:tracePt t="60751" x="3617913" y="4275138"/>
          <p14:tracePt t="60759" x="3530600" y="4275138"/>
          <p14:tracePt t="60767" x="3448050" y="4275138"/>
          <p14:tracePt t="60775" x="3392488" y="4275138"/>
          <p14:tracePt t="60783" x="3322638" y="4275138"/>
          <p14:tracePt t="60791" x="3265488" y="4268788"/>
          <p14:tracePt t="60799" x="3222625" y="4268788"/>
          <p14:tracePt t="60807" x="3165475" y="4268788"/>
          <p14:tracePt t="60815" x="3114675" y="4262438"/>
          <p14:tracePt t="60824" x="3071813" y="4262438"/>
          <p14:tracePt t="60831" x="3021013" y="4262438"/>
          <p14:tracePt t="60839" x="2963863" y="4262438"/>
          <p14:tracePt t="60847" x="2919413" y="4262438"/>
          <p14:tracePt t="60855" x="2870200" y="4262438"/>
          <p14:tracePt t="60863" x="2825750" y="4275138"/>
          <p14:tracePt t="60872" x="2762250" y="4287838"/>
          <p14:tracePt t="60880" x="2719388" y="4300538"/>
          <p14:tracePt t="60887" x="2674938" y="4306888"/>
          <p14:tracePt t="60895" x="2624138" y="4318000"/>
          <p14:tracePt t="60903" x="2605088" y="4324350"/>
          <p14:tracePt t="60911" x="2566988" y="4337050"/>
          <p14:tracePt t="60919" x="2530475" y="4356100"/>
          <p14:tracePt t="60928" x="2498725" y="4368800"/>
          <p14:tracePt t="60935" x="2479675" y="4394200"/>
          <p14:tracePt t="60943" x="2466975" y="4406900"/>
          <p14:tracePt t="60951" x="2447925" y="4432300"/>
          <p14:tracePt t="60959" x="2441575" y="4438650"/>
          <p14:tracePt t="60967" x="2441575" y="4464050"/>
          <p14:tracePt t="60975" x="2441575" y="4483100"/>
          <p14:tracePt t="60984" x="2454275" y="4500563"/>
          <p14:tracePt t="60991" x="2460625" y="4513263"/>
          <p14:tracePt t="60999" x="2486025" y="4532313"/>
          <p14:tracePt t="61007" x="2511425" y="4551363"/>
          <p14:tracePt t="61015" x="2554288" y="4564063"/>
          <p14:tracePt t="61023" x="2592388" y="4576763"/>
          <p14:tracePt t="61031" x="2643188" y="4589463"/>
          <p14:tracePt t="61039" x="2693988" y="4595813"/>
          <p14:tracePt t="61047" x="2781300" y="4608513"/>
          <p14:tracePt t="61055" x="2857500" y="4621213"/>
          <p14:tracePt t="61063" x="2932113" y="4621213"/>
          <p14:tracePt t="61071" x="3046413" y="4633913"/>
          <p14:tracePt t="61079" x="3140075" y="4633913"/>
          <p14:tracePt t="61088" x="3228975" y="4633913"/>
          <p14:tracePt t="61095" x="3322638" y="4633913"/>
          <p14:tracePt t="61103" x="3424238" y="4633913"/>
          <p14:tracePt t="61111" x="3498850" y="4633913"/>
          <p14:tracePt t="61119" x="3568700" y="4627563"/>
          <p14:tracePt t="61127" x="3624263" y="4621213"/>
          <p14:tracePt t="61135" x="3681413" y="4614863"/>
          <p14:tracePt t="61143" x="3725863" y="4608513"/>
          <p14:tracePt t="61151" x="3757613" y="4602163"/>
          <p14:tracePt t="61159" x="3770313" y="4595813"/>
          <p14:tracePt t="61167" x="3781425" y="4583113"/>
          <p14:tracePt t="61183" x="3787775" y="4576763"/>
          <p14:tracePt t="61199" x="3787775" y="4564063"/>
          <p14:tracePt t="61207" x="3787775" y="4557713"/>
          <p14:tracePt t="61215" x="3787775" y="4545013"/>
          <p14:tracePt t="61223" x="3787775" y="4525963"/>
          <p14:tracePt t="61231" x="3787775" y="4513263"/>
          <p14:tracePt t="61239" x="3781425" y="4495800"/>
          <p14:tracePt t="61247" x="3781425" y="4476750"/>
          <p14:tracePt t="61255" x="3781425" y="4457700"/>
          <p14:tracePt t="61263" x="3776663" y="4438650"/>
          <p14:tracePt t="61271" x="3763963" y="4406900"/>
          <p14:tracePt t="61279" x="3757613" y="4387850"/>
          <p14:tracePt t="61287" x="3738563" y="4356100"/>
          <p14:tracePt t="61295" x="3725863" y="4343400"/>
          <p14:tracePt t="61303" x="3706813" y="4318000"/>
          <p14:tracePt t="61311" x="3687763" y="4306888"/>
          <p14:tracePt t="61319" x="3656013" y="4281488"/>
          <p14:tracePt t="61327" x="3624263" y="4262438"/>
          <p14:tracePt t="61335" x="3605213" y="4249738"/>
          <p14:tracePt t="61343" x="3575050" y="4230688"/>
          <p14:tracePt t="61351" x="3549650" y="4217988"/>
          <p14:tracePt t="61359" x="3517900" y="4205288"/>
          <p14:tracePt t="61367" x="3492500" y="4192588"/>
          <p14:tracePt t="61375" x="3454400" y="4186238"/>
          <p14:tracePt t="61383" x="3429000" y="4179888"/>
          <p14:tracePt t="61391" x="3386138" y="4173538"/>
          <p14:tracePt t="61399" x="3348038" y="4167188"/>
          <p14:tracePt t="61407" x="3303588" y="4160838"/>
          <p14:tracePt t="61415" x="3271838" y="4160838"/>
          <p14:tracePt t="61423" x="3222625" y="4160838"/>
          <p14:tracePt t="61431" x="3152775" y="4160838"/>
          <p14:tracePt t="61439" x="3108325" y="4160838"/>
          <p14:tracePt t="61447" x="3059113" y="4160838"/>
          <p14:tracePt t="61455" x="3021013" y="4160838"/>
          <p14:tracePt t="61463" x="2970213" y="4160838"/>
          <p14:tracePt t="61471" x="2925763" y="4160838"/>
          <p14:tracePt t="61479" x="2876550" y="4160838"/>
          <p14:tracePt t="61487" x="2825750" y="4160838"/>
          <p14:tracePt t="61495" x="2774950" y="4167188"/>
          <p14:tracePt t="61503" x="2730500" y="4173538"/>
          <p14:tracePt t="61511" x="2674938" y="4186238"/>
          <p14:tracePt t="61519" x="2643188" y="4192588"/>
          <p14:tracePt t="61527" x="2598738" y="4198938"/>
          <p14:tracePt t="61535" x="2566988" y="4198938"/>
          <p14:tracePt t="61543" x="2530475" y="4211638"/>
          <p14:tracePt t="61551" x="2511425" y="4211638"/>
          <p14:tracePt t="61560" x="2492375" y="4217988"/>
          <p14:tracePt t="61567" x="2460625" y="4230688"/>
          <p14:tracePt t="61575" x="2441575" y="4237038"/>
          <p14:tracePt t="61583" x="2422525" y="4243388"/>
          <p14:tracePt t="61591" x="2409825" y="4249738"/>
          <p14:tracePt t="61599" x="2403475" y="4256088"/>
          <p14:tracePt t="61607" x="2397125" y="4268788"/>
          <p14:tracePt t="61616" x="2390775" y="4281488"/>
          <p14:tracePt t="61623" x="2384425" y="4287838"/>
          <p14:tracePt t="61631" x="2378075" y="4306888"/>
          <p14:tracePt t="61639" x="2373313" y="4318000"/>
          <p14:tracePt t="61647" x="2373313" y="4337050"/>
          <p14:tracePt t="61655" x="2373313" y="4349750"/>
          <p14:tracePt t="61663" x="2373313" y="4362450"/>
          <p14:tracePt t="61671" x="2378075" y="4368800"/>
          <p14:tracePt t="61679" x="2384425" y="4375150"/>
          <p14:tracePt t="61687" x="2390775" y="4387850"/>
          <p14:tracePt t="61695" x="2454275" y="4413250"/>
          <p14:tracePt t="61703" x="2486025" y="4425950"/>
          <p14:tracePt t="61711" x="2524125" y="4425950"/>
          <p14:tracePt t="61720" x="2543175" y="4425950"/>
          <p14:tracePt t="61727" x="2586038" y="4425950"/>
          <p14:tracePt t="61735" x="2617788" y="4425950"/>
          <p14:tracePt t="61743" x="2655888" y="4425950"/>
          <p14:tracePt t="61751" x="2700338" y="4419600"/>
          <p14:tracePt t="61759" x="2725738" y="4413250"/>
          <p14:tracePt t="61767" x="2736850" y="4406900"/>
          <p14:tracePt t="61775" x="2755900" y="4406900"/>
          <p14:tracePt t="61783" x="2768600" y="4400550"/>
          <p14:tracePt t="61791" x="2768600" y="4394200"/>
          <p14:tracePt t="61799" x="2774950" y="4394200"/>
          <p14:tracePt t="61836" x="2774950" y="4400550"/>
          <p14:tracePt t="61843" x="2774950" y="4406900"/>
          <p14:tracePt t="61851" x="2768600" y="4425950"/>
          <p14:tracePt t="61859" x="2743200" y="4457700"/>
          <p14:tracePt t="61867" x="2725738" y="4476750"/>
          <p14:tracePt t="61875" x="2700338" y="4513263"/>
          <p14:tracePt t="61883" x="2674938" y="4551363"/>
          <p14:tracePt t="61891" x="2662238" y="4583113"/>
          <p14:tracePt t="61900" x="2636838" y="4614863"/>
          <p14:tracePt t="61907" x="2617788" y="4640263"/>
          <p14:tracePt t="61915" x="2598738" y="4678363"/>
          <p14:tracePt t="61923" x="2579688" y="4708525"/>
          <p14:tracePt t="61931" x="2566988" y="4746625"/>
          <p14:tracePt t="61939" x="2543175" y="4791075"/>
          <p14:tracePt t="61947" x="2530475" y="4816475"/>
          <p14:tracePt t="61956" x="2524125" y="4848225"/>
          <p14:tracePt t="61963" x="2511425" y="4867275"/>
          <p14:tracePt t="61971" x="2498725" y="4897438"/>
          <p14:tracePt t="61979" x="2492375" y="4910138"/>
          <p14:tracePt t="61987" x="2479675" y="4922838"/>
          <p14:tracePt t="61995" x="2479675" y="4929188"/>
          <p14:tracePt t="62003" x="2466975" y="4935538"/>
          <p14:tracePt t="62015" x="2447925" y="4941888"/>
          <p14:tracePt t="62023" x="2435225" y="4941888"/>
          <p14:tracePt t="62031" x="2409825" y="4941888"/>
          <p14:tracePt t="62039" x="2384425" y="4941888"/>
          <p14:tracePt t="62047" x="2347913" y="4922838"/>
          <p14:tracePt t="62055" x="2309813" y="4903788"/>
          <p14:tracePt t="62063" x="2265363" y="4878388"/>
          <p14:tracePt t="62071" x="2220913" y="4854575"/>
          <p14:tracePt t="62079" x="2171700" y="4829175"/>
          <p14:tracePt t="62088" x="2127250" y="4797425"/>
          <p14:tracePt t="62095" x="2076450" y="4772025"/>
          <p14:tracePt t="62103" x="2025650" y="4746625"/>
          <p14:tracePt t="62111" x="1982788" y="4721225"/>
          <p14:tracePt t="62119" x="1944688" y="4708525"/>
          <p14:tracePt t="62127" x="1887538" y="4689475"/>
          <p14:tracePt t="62135" x="1844675" y="4684713"/>
          <p14:tracePt t="62143" x="1800225" y="4678363"/>
          <p14:tracePt t="62152" x="1755775" y="4665663"/>
          <p14:tracePt t="62159" x="1730375" y="4659313"/>
          <p14:tracePt t="62167" x="1698625" y="4652963"/>
          <p14:tracePt t="62175" x="1673225" y="4652963"/>
          <p14:tracePt t="62183" x="1649413" y="4652963"/>
          <p14:tracePt t="62191" x="1630363" y="4652963"/>
          <p14:tracePt t="62199" x="1611313" y="4652963"/>
          <p14:tracePt t="62207" x="1604963" y="4652963"/>
          <p14:tracePt t="62215" x="1592263" y="4652963"/>
          <p14:tracePt t="62248" x="1585913" y="4652963"/>
          <p14:tracePt t="62303" x="1585913" y="4678363"/>
          <p14:tracePt t="62319" x="1592263" y="4689475"/>
          <p14:tracePt t="62327" x="1598613" y="4695825"/>
          <p14:tracePt t="62335" x="1611313" y="4708525"/>
          <p14:tracePt t="62343" x="1630363" y="4721225"/>
          <p14:tracePt t="62351" x="1655763" y="4733925"/>
          <p14:tracePt t="62359" x="1668463" y="4746625"/>
          <p14:tracePt t="62367" x="1698625" y="4752975"/>
          <p14:tracePt t="62375" x="1736725" y="4772025"/>
          <p14:tracePt t="62383" x="1774825" y="4784725"/>
          <p14:tracePt t="62391" x="1825625" y="4803775"/>
          <p14:tracePt t="62400" x="1874838" y="4810125"/>
          <p14:tracePt t="62407" x="1957388" y="4829175"/>
          <p14:tracePt t="62415" x="2014538" y="4841875"/>
          <p14:tracePt t="62423" x="2089150" y="4848225"/>
          <p14:tracePt t="62431" x="2165350" y="4848225"/>
          <p14:tracePt t="62439" x="2239963" y="4854575"/>
          <p14:tracePt t="62447" x="2322513" y="4854575"/>
          <p14:tracePt t="62456" x="2390775" y="4854575"/>
          <p14:tracePt t="62463" x="2460625" y="4854575"/>
          <p14:tracePt t="62471" x="2524125" y="4854575"/>
          <p14:tracePt t="62479" x="2592388" y="4841875"/>
          <p14:tracePt t="62487" x="2655888" y="4835525"/>
          <p14:tracePt t="62495" x="2713038" y="4822825"/>
          <p14:tracePt t="62503" x="2755900" y="4803775"/>
          <p14:tracePt t="62512" x="2800350" y="4784725"/>
          <p14:tracePt t="62519" x="2857500" y="4759325"/>
          <p14:tracePt t="62527" x="2895600" y="4746625"/>
          <p14:tracePt t="62535" x="2919413" y="4721225"/>
          <p14:tracePt t="62543" x="2938463" y="4708525"/>
          <p14:tracePt t="62551" x="2963863" y="4678363"/>
          <p14:tracePt t="62560" x="2970213" y="4665663"/>
          <p14:tracePt t="62567" x="2982913" y="4646613"/>
          <p14:tracePt t="62575" x="2989263" y="4608513"/>
          <p14:tracePt t="62583" x="2989263" y="4583113"/>
          <p14:tracePt t="62591" x="2989263" y="4551363"/>
          <p14:tracePt t="62599" x="2982913" y="4506913"/>
          <p14:tracePt t="62607" x="2970213" y="4470400"/>
          <p14:tracePt t="62615" x="2951163" y="4438650"/>
          <p14:tracePt t="62623" x="2925763" y="4406900"/>
          <p14:tracePt t="62631" x="2889250" y="4375150"/>
          <p14:tracePt t="62639" x="2851150" y="4343400"/>
          <p14:tracePt t="62647" x="2813050" y="4324350"/>
          <p14:tracePt t="62655" x="2755900" y="4300538"/>
          <p14:tracePt t="62663" x="2700338" y="4281488"/>
          <p14:tracePt t="62671" x="2636838" y="4262438"/>
          <p14:tracePt t="62679" x="2579688" y="4243388"/>
          <p14:tracePt t="62687" x="2505075" y="4217988"/>
          <p14:tracePt t="62695" x="2441575" y="4205288"/>
          <p14:tracePt t="62703" x="2354263" y="4198938"/>
          <p14:tracePt t="62711" x="2278063" y="4192588"/>
          <p14:tracePt t="62719" x="2197100" y="4186238"/>
          <p14:tracePt t="62727" x="2120900" y="4186238"/>
          <p14:tracePt t="62735" x="2044700" y="4186238"/>
          <p14:tracePt t="62743" x="1957388" y="4186238"/>
          <p14:tracePt t="62751" x="1893888" y="4186238"/>
          <p14:tracePt t="62759" x="1831975" y="4186238"/>
          <p14:tracePt t="62767" x="1774825" y="4192588"/>
          <p14:tracePt t="62775" x="1717675" y="4205288"/>
          <p14:tracePt t="62783" x="1668463" y="4217988"/>
          <p14:tracePt t="62791" x="1611313" y="4243388"/>
          <p14:tracePt t="62799" x="1560513" y="4262438"/>
          <p14:tracePt t="62807" x="1503363" y="4294188"/>
          <p14:tracePt t="62815" x="1454150" y="4318000"/>
          <p14:tracePt t="62824" x="1397000" y="4343400"/>
          <p14:tracePt t="62831" x="1358900" y="4368800"/>
          <p14:tracePt t="62839" x="1309688" y="4394200"/>
          <p14:tracePt t="62847" x="1265238" y="4432300"/>
          <p14:tracePt t="62855" x="1227138" y="4457700"/>
          <p14:tracePt t="62863" x="1189038" y="4513263"/>
          <p14:tracePt t="62871" x="1169988" y="4545013"/>
          <p14:tracePt t="62879" x="1157288" y="4583113"/>
          <p14:tracePt t="62887" x="1157288" y="4608513"/>
          <p14:tracePt t="62895" x="1157288" y="4633913"/>
          <p14:tracePt t="62903" x="1157288" y="4665663"/>
          <p14:tracePt t="62911" x="1163638" y="4689475"/>
          <p14:tracePt t="62919" x="1169988" y="4708525"/>
          <p14:tracePt t="62928" x="1195388" y="4740275"/>
          <p14:tracePt t="62935" x="1220788" y="4759325"/>
          <p14:tracePt t="62943" x="1252538" y="4778375"/>
          <p14:tracePt t="62951" x="1290638" y="4803775"/>
          <p14:tracePt t="62959" x="1339850" y="4829175"/>
          <p14:tracePt t="62967" x="1377950" y="4835525"/>
          <p14:tracePt t="62975" x="1435100" y="4860925"/>
          <p14:tracePt t="62983" x="1503363" y="4872038"/>
          <p14:tracePt t="62991" x="1592263" y="4878388"/>
          <p14:tracePt t="62999" x="1781175" y="4884738"/>
          <p14:tracePt t="63007" x="1919288" y="4884738"/>
          <p14:tracePt t="63015" x="2008188" y="4884738"/>
          <p14:tracePt t="63023" x="2095500" y="4872038"/>
          <p14:tracePt t="63032" x="2201863" y="4848225"/>
          <p14:tracePt t="63039" x="2278063" y="4835525"/>
          <p14:tracePt t="63047" x="2354263" y="4822825"/>
          <p14:tracePt t="63055" x="2416175" y="4810125"/>
          <p14:tracePt t="63063" x="2473325" y="4803775"/>
          <p14:tracePt t="63071" x="2505075" y="4791075"/>
          <p14:tracePt t="63079" x="2524125" y="4784725"/>
          <p14:tracePt t="63088" x="2536825" y="4784725"/>
          <p14:tracePt t="63095" x="2543175" y="4784725"/>
          <p14:tracePt t="63535" x="2554288" y="4784725"/>
          <p14:tracePt t="63543" x="2579688" y="4772025"/>
          <p14:tracePt t="63551" x="2624138" y="4765675"/>
          <p14:tracePt t="63560" x="2693988" y="4746625"/>
          <p14:tracePt t="63567" x="2787650" y="4733925"/>
          <p14:tracePt t="63575" x="2925763" y="4695825"/>
          <p14:tracePt t="63583" x="3159125" y="4665663"/>
          <p14:tracePt t="63591" x="3354388" y="4640263"/>
          <p14:tracePt t="63599" x="3587750" y="4595813"/>
          <p14:tracePt t="63607" x="3851275" y="4564063"/>
          <p14:tracePt t="63615" x="4216400" y="4513263"/>
          <p14:tracePt t="63623" x="4511675" y="4464050"/>
          <p14:tracePt t="63631" x="4914900" y="4425950"/>
          <p14:tracePt t="63639" x="5292725" y="4387850"/>
          <p14:tracePt t="63647" x="5588000" y="4362450"/>
          <p14:tracePt t="63655" x="5884863" y="4343400"/>
          <p14:tracePt t="63664" x="6248400" y="4306888"/>
          <p14:tracePt t="63671" x="6526213" y="4268788"/>
          <p14:tracePt t="63679" x="6891338" y="4217988"/>
          <p14:tracePt t="63687" x="7173913" y="4179888"/>
          <p14:tracePt t="63695" x="7400925" y="4173538"/>
          <p14:tracePt t="63703" x="7677150" y="4135438"/>
          <p14:tracePt t="63711" x="7897813" y="4105275"/>
          <p14:tracePt t="63719" x="8105775" y="4086225"/>
          <p14:tracePt t="63727" x="8356600" y="4035425"/>
          <p14:tracePt t="63735" x="8558213" y="3997325"/>
          <p14:tracePt t="63743" x="8823325" y="3948113"/>
          <p14:tracePt t="63751" x="9031288" y="3897313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3"/>
          <p:cNvSpPr txBox="1">
            <a:spLocks noGrp="1"/>
          </p:cNvSpPr>
          <p:nvPr>
            <p:ph type="title"/>
          </p:nvPr>
        </p:nvSpPr>
        <p:spPr>
          <a:xfrm>
            <a:off x="1041847" y="2505824"/>
            <a:ext cx="48012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>
                <a:latin typeface="Garamond" panose="02020404030301010803" pitchFamily="18" charset="0"/>
              </a:rPr>
              <a:t>Evaluation </a:t>
            </a:r>
            <a:endParaRPr sz="4000" dirty="0">
              <a:latin typeface="Garamond" panose="02020404030301010803" pitchFamily="18" charset="0"/>
            </a:endParaRPr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1044800" y="925650"/>
            <a:ext cx="1828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0</a:t>
            </a:r>
            <a:r>
              <a:rPr lang="tr-TR" dirty="0">
                <a:latin typeface="Garamond" panose="02020404030301010803" pitchFamily="18" charset="0"/>
              </a:rPr>
              <a:t>7</a:t>
            </a:r>
            <a:endParaRPr dirty="0">
              <a:latin typeface="Garamond" panose="02020404030301010803" pitchFamily="18" charset="0"/>
            </a:endParaRPr>
          </a:p>
        </p:txBody>
      </p:sp>
      <p:cxnSp>
        <p:nvCxnSpPr>
          <p:cNvPr id="559" name="Google Shape;559;p33"/>
          <p:cNvCxnSpPr/>
          <p:nvPr/>
        </p:nvCxnSpPr>
        <p:spPr>
          <a:xfrm>
            <a:off x="1197189" y="3577638"/>
            <a:ext cx="23961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3"/>
          <p:cNvSpPr/>
          <p:nvPr/>
        </p:nvSpPr>
        <p:spPr>
          <a:xfrm flipH="1">
            <a:off x="7872086" y="809500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1070;p49">
            <a:extLst>
              <a:ext uri="{FF2B5EF4-FFF2-40B4-BE49-F238E27FC236}">
                <a16:creationId xmlns:a16="http://schemas.microsoft.com/office/drawing/2014/main" id="{272F7CEF-6AD2-928F-8F03-D77699824D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27075" y="1021121"/>
            <a:ext cx="3228442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73;p49">
            <a:extLst>
              <a:ext uri="{FF2B5EF4-FFF2-40B4-BE49-F238E27FC236}">
                <a16:creationId xmlns:a16="http://schemas.microsoft.com/office/drawing/2014/main" id="{484CF3DC-2362-C30D-0A32-18B165FA0FB7}"/>
              </a:ext>
            </a:extLst>
          </p:cNvPr>
          <p:cNvSpPr/>
          <p:nvPr/>
        </p:nvSpPr>
        <p:spPr>
          <a:xfrm rot="605">
            <a:off x="7393166" y="2411180"/>
            <a:ext cx="397574" cy="298380"/>
          </a:xfrm>
          <a:custGeom>
            <a:avLst/>
            <a:gdLst/>
            <a:ahLst/>
            <a:cxnLst/>
            <a:rect l="l" t="t" r="r" b="b"/>
            <a:pathLst>
              <a:path w="28008" h="23780" extrusionOk="0">
                <a:moveTo>
                  <a:pt x="0" y="5058"/>
                </a:moveTo>
                <a:cubicBezTo>
                  <a:pt x="3675" y="-454"/>
                  <a:pt x="16901" y="-1484"/>
                  <a:pt x="19864" y="4441"/>
                </a:cubicBezTo>
                <a:cubicBezTo>
                  <a:pt x="22035" y="8782"/>
                  <a:pt x="22434" y="14809"/>
                  <a:pt x="19988" y="19001"/>
                </a:cubicBezTo>
                <a:cubicBezTo>
                  <a:pt x="17806" y="22742"/>
                  <a:pt x="11523" y="25009"/>
                  <a:pt x="7649" y="23072"/>
                </a:cubicBezTo>
                <a:cubicBezTo>
                  <a:pt x="3661" y="21078"/>
                  <a:pt x="1555" y="13617"/>
                  <a:pt x="4318" y="10117"/>
                </a:cubicBezTo>
                <a:cubicBezTo>
                  <a:pt x="9638" y="3377"/>
                  <a:pt x="19507" y="1210"/>
                  <a:pt x="28008" y="0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Google Shape;1074;p49">
            <a:extLst>
              <a:ext uri="{FF2B5EF4-FFF2-40B4-BE49-F238E27FC236}">
                <a16:creationId xmlns:a16="http://schemas.microsoft.com/office/drawing/2014/main" id="{04D5BD37-FB4F-D239-1AAD-26E8B9426B81}"/>
              </a:ext>
            </a:extLst>
          </p:cNvPr>
          <p:cNvSpPr/>
          <p:nvPr/>
        </p:nvSpPr>
        <p:spPr>
          <a:xfrm>
            <a:off x="6323462" y="2054718"/>
            <a:ext cx="364796" cy="334698"/>
          </a:xfrm>
          <a:custGeom>
            <a:avLst/>
            <a:gdLst/>
            <a:ahLst/>
            <a:cxnLst/>
            <a:rect l="l" t="t" r="r" b="b"/>
            <a:pathLst>
              <a:path w="21380" h="19616" extrusionOk="0">
                <a:moveTo>
                  <a:pt x="0" y="3971"/>
                </a:moveTo>
                <a:cubicBezTo>
                  <a:pt x="3318" y="-1002"/>
                  <a:pt x="15782" y="1354"/>
                  <a:pt x="17671" y="7025"/>
                </a:cubicBezTo>
                <a:cubicBezTo>
                  <a:pt x="18959" y="10894"/>
                  <a:pt x="16274" y="15820"/>
                  <a:pt x="13090" y="18369"/>
                </a:cubicBezTo>
                <a:cubicBezTo>
                  <a:pt x="10530" y="20419"/>
                  <a:pt x="5941" y="19622"/>
                  <a:pt x="3273" y="17715"/>
                </a:cubicBezTo>
                <a:cubicBezTo>
                  <a:pt x="-455" y="15051"/>
                  <a:pt x="-424" y="6953"/>
                  <a:pt x="3055" y="3971"/>
                </a:cubicBezTo>
                <a:cubicBezTo>
                  <a:pt x="7696" y="-7"/>
                  <a:pt x="18647" y="-2151"/>
                  <a:pt x="21380" y="3316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" name="Google Shape;1075;p49">
            <a:extLst>
              <a:ext uri="{FF2B5EF4-FFF2-40B4-BE49-F238E27FC236}">
                <a16:creationId xmlns:a16="http://schemas.microsoft.com/office/drawing/2014/main" id="{7C7A753C-AD85-AB7A-2E39-5B9D4BE677C3}"/>
              </a:ext>
            </a:extLst>
          </p:cNvPr>
          <p:cNvGrpSpPr/>
          <p:nvPr/>
        </p:nvGrpSpPr>
        <p:grpSpPr>
          <a:xfrm rot="-5400000">
            <a:off x="6643335" y="1621585"/>
            <a:ext cx="425080" cy="482636"/>
            <a:chOff x="7830545" y="3716589"/>
            <a:chExt cx="425080" cy="482636"/>
          </a:xfrm>
        </p:grpSpPr>
        <p:sp>
          <p:nvSpPr>
            <p:cNvPr id="8" name="Google Shape;1076;p49">
              <a:extLst>
                <a:ext uri="{FF2B5EF4-FFF2-40B4-BE49-F238E27FC236}">
                  <a16:creationId xmlns:a16="http://schemas.microsoft.com/office/drawing/2014/main" id="{BACC46FF-59A8-F07F-AEFC-040ECBB3AFD4}"/>
                </a:ext>
              </a:extLst>
            </p:cNvPr>
            <p:cNvSpPr/>
            <p:nvPr/>
          </p:nvSpPr>
          <p:spPr>
            <a:xfrm>
              <a:off x="7993775" y="3856425"/>
              <a:ext cx="261850" cy="342800"/>
            </a:xfrm>
            <a:custGeom>
              <a:avLst/>
              <a:gdLst/>
              <a:ahLst/>
              <a:cxnLst/>
              <a:rect l="l" t="t" r="r" b="b"/>
              <a:pathLst>
                <a:path w="10474" h="13712" extrusionOk="0">
                  <a:moveTo>
                    <a:pt x="10474" y="13712"/>
                  </a:moveTo>
                  <a:cubicBezTo>
                    <a:pt x="7022" y="9112"/>
                    <a:pt x="4063" y="4071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" name="Google Shape;1077;p49">
              <a:extLst>
                <a:ext uri="{FF2B5EF4-FFF2-40B4-BE49-F238E27FC236}">
                  <a16:creationId xmlns:a16="http://schemas.microsoft.com/office/drawing/2014/main" id="{B3C93BBD-697F-6631-3175-BA522011999A}"/>
                </a:ext>
              </a:extLst>
            </p:cNvPr>
            <p:cNvSpPr/>
            <p:nvPr/>
          </p:nvSpPr>
          <p:spPr>
            <a:xfrm rot="-3120190" flipH="1">
              <a:off x="7836745" y="3823089"/>
              <a:ext cx="364743" cy="193646"/>
            </a:xfrm>
            <a:custGeom>
              <a:avLst/>
              <a:gdLst/>
              <a:ahLst/>
              <a:cxnLst/>
              <a:rect l="l" t="t" r="r" b="b"/>
              <a:pathLst>
                <a:path w="65512" h="34781" extrusionOk="0">
                  <a:moveTo>
                    <a:pt x="0" y="34781"/>
                  </a:moveTo>
                  <a:cubicBezTo>
                    <a:pt x="8189" y="26592"/>
                    <a:pt x="13917" y="16255"/>
                    <a:pt x="21330" y="7358"/>
                  </a:cubicBezTo>
                  <a:cubicBezTo>
                    <a:pt x="23323" y="4966"/>
                    <a:pt x="24163" y="634"/>
                    <a:pt x="27233" y="121"/>
                  </a:cubicBezTo>
                  <a:cubicBezTo>
                    <a:pt x="33041" y="-850"/>
                    <a:pt x="35973" y="8015"/>
                    <a:pt x="40374" y="11928"/>
                  </a:cubicBezTo>
                  <a:cubicBezTo>
                    <a:pt x="48742" y="19368"/>
                    <a:pt x="58797" y="25249"/>
                    <a:pt x="65512" y="3421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" name="Google Shape;1078;p49">
            <a:extLst>
              <a:ext uri="{FF2B5EF4-FFF2-40B4-BE49-F238E27FC236}">
                <a16:creationId xmlns:a16="http://schemas.microsoft.com/office/drawing/2014/main" id="{270E25B4-A973-4F06-88F9-71C5C14215AC}"/>
              </a:ext>
            </a:extLst>
          </p:cNvPr>
          <p:cNvGrpSpPr/>
          <p:nvPr/>
        </p:nvGrpSpPr>
        <p:grpSpPr>
          <a:xfrm rot="5400000" flipH="1">
            <a:off x="5412428" y="3529585"/>
            <a:ext cx="447023" cy="852547"/>
            <a:chOff x="5365675" y="3246789"/>
            <a:chExt cx="446978" cy="852461"/>
          </a:xfrm>
        </p:grpSpPr>
        <p:sp>
          <p:nvSpPr>
            <p:cNvPr id="11" name="Google Shape;1079;p49">
              <a:extLst>
                <a:ext uri="{FF2B5EF4-FFF2-40B4-BE49-F238E27FC236}">
                  <a16:creationId xmlns:a16="http://schemas.microsoft.com/office/drawing/2014/main" id="{17DACD15-8626-FFE9-3FBD-951B892DEDF6}"/>
                </a:ext>
              </a:extLst>
            </p:cNvPr>
            <p:cNvSpPr/>
            <p:nvPr/>
          </p:nvSpPr>
          <p:spPr>
            <a:xfrm>
              <a:off x="5365675" y="3388275"/>
              <a:ext cx="277725" cy="710975"/>
            </a:xfrm>
            <a:custGeom>
              <a:avLst/>
              <a:gdLst/>
              <a:ahLst/>
              <a:cxnLst/>
              <a:rect l="l" t="t" r="r" b="b"/>
              <a:pathLst>
                <a:path w="11109" h="28439" extrusionOk="0">
                  <a:moveTo>
                    <a:pt x="0" y="28439"/>
                  </a:moveTo>
                  <a:cubicBezTo>
                    <a:pt x="0" y="18262"/>
                    <a:pt x="3913" y="7196"/>
                    <a:pt x="11109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" name="Google Shape;1080;p49">
              <a:extLst>
                <a:ext uri="{FF2B5EF4-FFF2-40B4-BE49-F238E27FC236}">
                  <a16:creationId xmlns:a16="http://schemas.microsoft.com/office/drawing/2014/main" id="{7FF445B2-9E12-C08C-A3E3-C5AC8EB50283}"/>
                </a:ext>
              </a:extLst>
            </p:cNvPr>
            <p:cNvSpPr/>
            <p:nvPr/>
          </p:nvSpPr>
          <p:spPr>
            <a:xfrm rot="2700000">
              <a:off x="5446320" y="3352853"/>
              <a:ext cx="364590" cy="155947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3" name="Google Shape;1081;p49">
            <a:extLst>
              <a:ext uri="{FF2B5EF4-FFF2-40B4-BE49-F238E27FC236}">
                <a16:creationId xmlns:a16="http://schemas.microsoft.com/office/drawing/2014/main" id="{B3EA72AC-33E0-FD0F-767E-AAB5A9D4C084}"/>
              </a:ext>
            </a:extLst>
          </p:cNvPr>
          <p:cNvGrpSpPr/>
          <p:nvPr/>
        </p:nvGrpSpPr>
        <p:grpSpPr>
          <a:xfrm>
            <a:off x="5224938" y="1358566"/>
            <a:ext cx="364809" cy="407765"/>
            <a:chOff x="7558846" y="3840998"/>
            <a:chExt cx="364809" cy="407765"/>
          </a:xfrm>
        </p:grpSpPr>
        <p:sp>
          <p:nvSpPr>
            <p:cNvPr id="14" name="Google Shape;1082;p49">
              <a:extLst>
                <a:ext uri="{FF2B5EF4-FFF2-40B4-BE49-F238E27FC236}">
                  <a16:creationId xmlns:a16="http://schemas.microsoft.com/office/drawing/2014/main" id="{1A562D33-84B5-4CFF-224D-1837F45D485B}"/>
                </a:ext>
              </a:extLst>
            </p:cNvPr>
            <p:cNvSpPr/>
            <p:nvPr/>
          </p:nvSpPr>
          <p:spPr>
            <a:xfrm>
              <a:off x="7558846" y="3917117"/>
              <a:ext cx="364809" cy="236659"/>
            </a:xfrm>
            <a:custGeom>
              <a:avLst/>
              <a:gdLst/>
              <a:ahLst/>
              <a:cxnLst/>
              <a:rect l="l" t="t" r="r" b="b"/>
              <a:pathLst>
                <a:path w="16958" h="11001" extrusionOk="0">
                  <a:moveTo>
                    <a:pt x="0" y="0"/>
                  </a:moveTo>
                  <a:cubicBezTo>
                    <a:pt x="4764" y="4764"/>
                    <a:pt x="10934" y="7982"/>
                    <a:pt x="16958" y="11001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1083;p49">
              <a:extLst>
                <a:ext uri="{FF2B5EF4-FFF2-40B4-BE49-F238E27FC236}">
                  <a16:creationId xmlns:a16="http://schemas.microsoft.com/office/drawing/2014/main" id="{CDECAAD0-164C-D096-EA54-D787F1C1937A}"/>
                </a:ext>
              </a:extLst>
            </p:cNvPr>
            <p:cNvSpPr/>
            <p:nvPr/>
          </p:nvSpPr>
          <p:spPr>
            <a:xfrm rot="713319">
              <a:off x="7631464" y="3855828"/>
              <a:ext cx="183341" cy="378106"/>
            </a:xfrm>
            <a:custGeom>
              <a:avLst/>
              <a:gdLst/>
              <a:ahLst/>
              <a:cxnLst/>
              <a:rect l="l" t="t" r="r" b="b"/>
              <a:pathLst>
                <a:path w="7334" h="15125" extrusionOk="0">
                  <a:moveTo>
                    <a:pt x="7334" y="0"/>
                  </a:moveTo>
                  <a:cubicBezTo>
                    <a:pt x="5560" y="5315"/>
                    <a:pt x="1359" y="9689"/>
                    <a:pt x="0" y="15125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6" name="Google Shape;1084;p49">
            <a:extLst>
              <a:ext uri="{FF2B5EF4-FFF2-40B4-BE49-F238E27FC236}">
                <a16:creationId xmlns:a16="http://schemas.microsoft.com/office/drawing/2014/main" id="{19383CEA-F18D-3E80-A8E8-7821D4EB48F7}"/>
              </a:ext>
            </a:extLst>
          </p:cNvPr>
          <p:cNvGrpSpPr/>
          <p:nvPr/>
        </p:nvGrpSpPr>
        <p:grpSpPr>
          <a:xfrm rot="-3299944" flipH="1">
            <a:off x="6791731" y="3038147"/>
            <a:ext cx="1445331" cy="632573"/>
            <a:chOff x="6852885" y="3452568"/>
            <a:chExt cx="1445054" cy="632452"/>
          </a:xfrm>
        </p:grpSpPr>
        <p:sp>
          <p:nvSpPr>
            <p:cNvPr id="17" name="Google Shape;1085;p49">
              <a:extLst>
                <a:ext uri="{FF2B5EF4-FFF2-40B4-BE49-F238E27FC236}">
                  <a16:creationId xmlns:a16="http://schemas.microsoft.com/office/drawing/2014/main" id="{C9DBB21C-9E64-B055-9367-EA93ED9C0686}"/>
                </a:ext>
              </a:extLst>
            </p:cNvPr>
            <p:cNvSpPr/>
            <p:nvPr/>
          </p:nvSpPr>
          <p:spPr>
            <a:xfrm>
              <a:off x="6953250" y="3483050"/>
              <a:ext cx="1149900" cy="567475"/>
            </a:xfrm>
            <a:custGeom>
              <a:avLst/>
              <a:gdLst/>
              <a:ahLst/>
              <a:cxnLst/>
              <a:rect l="l" t="t" r="r" b="b"/>
              <a:pathLst>
                <a:path w="45996" h="22699" extrusionOk="0">
                  <a:moveTo>
                    <a:pt x="0" y="16098"/>
                  </a:moveTo>
                  <a:cubicBezTo>
                    <a:pt x="8171" y="19369"/>
                    <a:pt x="17051" y="23955"/>
                    <a:pt x="25681" y="22231"/>
                  </a:cubicBezTo>
                  <a:cubicBezTo>
                    <a:pt x="35525" y="20264"/>
                    <a:pt x="45996" y="10038"/>
                    <a:pt x="45996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" name="Google Shape;1086;p49">
              <a:extLst>
                <a:ext uri="{FF2B5EF4-FFF2-40B4-BE49-F238E27FC236}">
                  <a16:creationId xmlns:a16="http://schemas.microsoft.com/office/drawing/2014/main" id="{81276D8A-EE8D-8F2A-3573-178688DEAE55}"/>
                </a:ext>
              </a:extLst>
            </p:cNvPr>
            <p:cNvSpPr/>
            <p:nvPr/>
          </p:nvSpPr>
          <p:spPr>
            <a:xfrm>
              <a:off x="7933419" y="3452568"/>
              <a:ext cx="364520" cy="155917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" name="Google Shape;1087;p49">
              <a:extLst>
                <a:ext uri="{FF2B5EF4-FFF2-40B4-BE49-F238E27FC236}">
                  <a16:creationId xmlns:a16="http://schemas.microsoft.com/office/drawing/2014/main" id="{C41406F8-4A91-A168-5D76-C4A259BBD72F}"/>
                </a:ext>
              </a:extLst>
            </p:cNvPr>
            <p:cNvSpPr/>
            <p:nvPr/>
          </p:nvSpPr>
          <p:spPr>
            <a:xfrm rot="-3599220">
              <a:off x="6829291" y="3810186"/>
              <a:ext cx="364599" cy="155950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1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E9168D81-AC92-8F71-2DAC-EC839A7547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9616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223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1"/>
    </mc:Choice>
    <mc:Fallback xmlns="">
      <p:transition spd="slow" advTm="168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1B0D1F3-BEEE-E6CB-3BFB-67E3821E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kern="1200" dirty="0">
                <a:effectLst/>
                <a:latin typeface="Garamond" panose="02020404030301010803" pitchFamily="18" charset="0"/>
                <a:ea typeface="SimSun" panose="02010600030101010101" pitchFamily="2" charset="-122"/>
              </a:rPr>
              <a:t>Evaluation of the Model Architectures on Training and Validation Data</a:t>
            </a:r>
            <a:endParaRPr lang="en-US" sz="3600" dirty="0">
              <a:latin typeface="Garamond" panose="02020404030301010803" pitchFamily="18" charset="0"/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98ADF331-F2AD-6BE4-12F9-E89FE3C91546}"/>
              </a:ext>
            </a:extLst>
          </p:cNvPr>
          <p:cNvSpPr txBox="1"/>
          <p:nvPr/>
        </p:nvSpPr>
        <p:spPr>
          <a:xfrm>
            <a:off x="1030224" y="1839347"/>
            <a:ext cx="2222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000" b="1" dirty="0">
                <a:latin typeface="Garamond" panose="02020404030301010803" pitchFamily="18" charset="0"/>
              </a:rPr>
              <a:t>U-Net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9235C6B9-DBAB-A0B3-4FDC-93FAD51C7CEB}"/>
              </a:ext>
            </a:extLst>
          </p:cNvPr>
          <p:cNvSpPr txBox="1"/>
          <p:nvPr/>
        </p:nvSpPr>
        <p:spPr>
          <a:xfrm>
            <a:off x="3564966" y="1639292"/>
            <a:ext cx="2222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>
                <a:latin typeface="Garamond" panose="02020404030301010803" pitchFamily="18" charset="0"/>
              </a:rPr>
              <a:t>Feature</a:t>
            </a:r>
            <a:r>
              <a:rPr lang="tr-TR" sz="2000" b="1" dirty="0">
                <a:latin typeface="Garamond" panose="02020404030301010803" pitchFamily="18" charset="0"/>
              </a:rPr>
              <a:t> </a:t>
            </a:r>
            <a:r>
              <a:rPr lang="tr-TR" sz="2000" b="1" dirty="0" err="1">
                <a:latin typeface="Garamond" panose="02020404030301010803" pitchFamily="18" charset="0"/>
              </a:rPr>
              <a:t>Pyramid</a:t>
            </a:r>
            <a:r>
              <a:rPr lang="tr-TR" sz="2000" b="1" dirty="0">
                <a:latin typeface="Garamond" panose="02020404030301010803" pitchFamily="18" charset="0"/>
              </a:rPr>
              <a:t> Network (FPN)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DBCCD6BB-8B18-A014-3466-FC3BD4B59F6E}"/>
              </a:ext>
            </a:extLst>
          </p:cNvPr>
          <p:cNvSpPr txBox="1"/>
          <p:nvPr/>
        </p:nvSpPr>
        <p:spPr>
          <a:xfrm>
            <a:off x="5868125" y="1793180"/>
            <a:ext cx="25292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000" b="1" dirty="0">
                <a:latin typeface="Garamond" panose="02020404030301010803" pitchFamily="18" charset="0"/>
              </a:rPr>
              <a:t>ResUNet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C25E49E-30F4-A179-641A-516F08642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0" y="2547233"/>
            <a:ext cx="2524694" cy="164450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C062C46-C51D-E6DF-FAEC-E2C2D5961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461" y="2547140"/>
            <a:ext cx="2524694" cy="164460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DFBF2F4-A5F0-F0D0-7843-3D3888D19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292" y="2547140"/>
            <a:ext cx="2666302" cy="1736845"/>
          </a:xfrm>
          <a:prstGeom prst="rect">
            <a:avLst/>
          </a:prstGeom>
        </p:spPr>
      </p:pic>
      <p:pic>
        <p:nvPicPr>
          <p:cNvPr id="8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36E43263-7013-2BA6-A40E-86FBFC30E2A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616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811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46"/>
    </mc:Choice>
    <mc:Fallback xmlns="">
      <p:transition spd="slow" advTm="23346"/>
    </mc:Fallback>
  </mc:AlternateContent>
  <p:extLst>
    <p:ext uri="{3A86A75C-4F4B-4683-9AE1-C65F6400EC91}">
      <p14:laserTraceLst xmlns:p14="http://schemas.microsoft.com/office/powerpoint/2010/main">
        <p14:tracePtLst>
          <p14:tracePt t="10380" x="8332788" y="3141663"/>
          <p14:tracePt t="10387" x="7974013" y="3167063"/>
          <p14:tracePt t="10395" x="7583488" y="3167063"/>
          <p14:tracePt t="10403" x="7105650" y="3167063"/>
          <p14:tracePt t="10411" x="6765925" y="3167063"/>
          <p14:tracePt t="10419" x="6324600" y="3167063"/>
          <p14:tracePt t="10427" x="5997575" y="3160713"/>
          <p14:tracePt t="10435" x="5689600" y="3160713"/>
          <p14:tracePt t="10443" x="5330825" y="3160713"/>
          <p14:tracePt t="10451" x="5040313" y="3160713"/>
          <p14:tracePt t="10459" x="4789488" y="3160713"/>
          <p14:tracePt t="10467" x="4498975" y="3160713"/>
          <p14:tracePt t="10475" x="4292600" y="3160713"/>
          <p14:tracePt t="10483" x="4021138" y="3160713"/>
          <p14:tracePt t="10491" x="3819525" y="3186113"/>
          <p14:tracePt t="10499" x="3643313" y="3198813"/>
          <p14:tracePt t="10507" x="3429000" y="3228975"/>
          <p14:tracePt t="10515" x="3303588" y="3235325"/>
          <p14:tracePt t="10523" x="3171825" y="3260725"/>
          <p14:tracePt t="10531" x="3008313" y="3292475"/>
          <p14:tracePt t="10539" x="2932113" y="3311525"/>
          <p14:tracePt t="10547" x="2851150" y="3343275"/>
          <p14:tracePt t="10555" x="2762250" y="3381375"/>
          <p14:tracePt t="10563" x="2693988" y="3411538"/>
          <p14:tracePt t="10571" x="2643188" y="3443288"/>
          <p14:tracePt t="10579" x="2592388" y="3481388"/>
          <p14:tracePt t="10587" x="2560638" y="3513138"/>
          <p14:tracePt t="10595" x="2530475" y="3538538"/>
          <p14:tracePt t="10603" x="2511425" y="3563938"/>
          <p14:tracePt t="10611" x="2492375" y="3581400"/>
          <p14:tracePt t="10619" x="2479675" y="3587750"/>
          <p14:tracePt t="10627" x="2473325" y="3594100"/>
          <p14:tracePt t="10635" x="2473325" y="3600450"/>
          <p14:tracePt t="10644" x="2466975" y="3600450"/>
          <p14:tracePt t="10650" x="2466975" y="3606800"/>
          <p14:tracePt t="10691" x="2466975" y="3600450"/>
          <p14:tracePt t="10699" x="2473325" y="3587750"/>
          <p14:tracePt t="10707" x="2479675" y="3563938"/>
          <p14:tracePt t="10715" x="2498725" y="3538538"/>
          <p14:tracePt t="10723" x="2524125" y="3506788"/>
          <p14:tracePt t="10731" x="2598738" y="3436938"/>
          <p14:tracePt t="10739" x="2668588" y="3387725"/>
          <p14:tracePt t="10747" x="2743200" y="3355975"/>
          <p14:tracePt t="10754" x="2882900" y="3311525"/>
          <p14:tracePt t="10763" x="3021013" y="3273425"/>
          <p14:tracePt t="10771" x="3152775" y="3248025"/>
          <p14:tracePt t="10779" x="3328988" y="3228975"/>
          <p14:tracePt t="10787" x="3441700" y="3222625"/>
          <p14:tracePt t="10795" x="3562350" y="3222625"/>
          <p14:tracePt t="10803" x="3668713" y="3222625"/>
          <p14:tracePt t="10811" x="3770313" y="3248025"/>
          <p14:tracePt t="10819" x="3844925" y="3267075"/>
          <p14:tracePt t="10827" x="3927475" y="3305175"/>
          <p14:tracePt t="10835" x="3976688" y="3336925"/>
          <p14:tracePt t="10843" x="4014788" y="3355975"/>
          <p14:tracePt t="10851" x="4046538" y="3387725"/>
          <p14:tracePt t="10859" x="4078288" y="3411538"/>
          <p14:tracePt t="10867" x="4084638" y="3424238"/>
          <p14:tracePt t="10875" x="4097338" y="3436938"/>
          <p14:tracePt t="10883" x="4097338" y="3443288"/>
          <p14:tracePt t="10891" x="4097338" y="3449638"/>
          <p14:tracePt t="10979" x="4097338" y="3443288"/>
          <p14:tracePt t="10987" x="4097338" y="3436938"/>
          <p14:tracePt t="10995" x="4090988" y="3430588"/>
          <p14:tracePt t="11003" x="4071938" y="3411538"/>
          <p14:tracePt t="11012" x="4052888" y="3394075"/>
          <p14:tracePt t="11019" x="4014788" y="3368675"/>
          <p14:tracePt t="11027" x="3908425" y="3324225"/>
          <p14:tracePt t="11035" x="3844925" y="3298825"/>
          <p14:tracePt t="11043" x="3776663" y="3286125"/>
          <p14:tracePt t="11051" x="3681413" y="3273425"/>
          <p14:tracePt t="11059" x="3605213" y="3267075"/>
          <p14:tracePt t="11068" x="3543300" y="3260725"/>
          <p14:tracePt t="11075" x="3429000" y="3260725"/>
          <p14:tracePt t="11083" x="3354388" y="3260725"/>
          <p14:tracePt t="11091" x="3271838" y="3260725"/>
          <p14:tracePt t="11099" x="3203575" y="3260725"/>
          <p14:tracePt t="11107" x="3127375" y="3267075"/>
          <p14:tracePt t="11115" x="3059113" y="3279775"/>
          <p14:tracePt t="11123" x="3008313" y="3292475"/>
          <p14:tracePt t="11131" x="2938463" y="3305175"/>
          <p14:tracePt t="11139" x="2895600" y="3330575"/>
          <p14:tracePt t="11147" x="2851150" y="3343275"/>
          <p14:tracePt t="11155" x="2813050" y="3355975"/>
          <p14:tracePt t="11163" x="2774950" y="3368675"/>
          <p14:tracePt t="11171" x="2768600" y="3375025"/>
          <p14:tracePt t="11179" x="2749550" y="3387725"/>
          <p14:tracePt t="11187" x="2736850" y="3387725"/>
          <p14:tracePt t="11195" x="2736850" y="3394075"/>
          <p14:tracePt t="11203" x="2730500" y="3394075"/>
          <p14:tracePt t="11269" x="2736850" y="3381375"/>
          <p14:tracePt t="11284" x="2774950" y="3330575"/>
          <p14:tracePt t="11291" x="2813050" y="3298825"/>
          <p14:tracePt t="11299" x="2876550" y="3260725"/>
          <p14:tracePt t="11307" x="2982913" y="3192463"/>
          <p14:tracePt t="11315" x="3052763" y="3148013"/>
          <p14:tracePt t="11323" x="3159125" y="3103563"/>
          <p14:tracePt t="11331" x="3309938" y="3052763"/>
          <p14:tracePt t="11339" x="3398838" y="3033713"/>
          <p14:tracePt t="11347" x="3492500" y="3009900"/>
          <p14:tracePt t="11355" x="3568700" y="3009900"/>
          <p14:tracePt t="11363" x="3649663" y="3009900"/>
          <p14:tracePt t="11371" x="3719513" y="3009900"/>
          <p14:tracePt t="11380" x="3763963" y="3009900"/>
          <p14:tracePt t="11387" x="3813175" y="3028950"/>
          <p14:tracePt t="11395" x="3870325" y="3046413"/>
          <p14:tracePt t="11403" x="3908425" y="3065463"/>
          <p14:tracePt t="11411" x="3933825" y="3090863"/>
          <p14:tracePt t="11419" x="3963988" y="3116263"/>
          <p14:tracePt t="11427" x="3989388" y="3141663"/>
          <p14:tracePt t="11435" x="4021138" y="3167063"/>
          <p14:tracePt t="11443" x="4040188" y="3179763"/>
          <p14:tracePt t="11451" x="4071938" y="3211513"/>
          <p14:tracePt t="11459" x="4084638" y="3222625"/>
          <p14:tracePt t="11467" x="4110038" y="3241675"/>
          <p14:tracePt t="11475" x="4122738" y="3254375"/>
          <p14:tracePt t="11484" x="4133850" y="3273425"/>
          <p14:tracePt t="11491" x="4152900" y="3279775"/>
          <p14:tracePt t="11499" x="4152900" y="3286125"/>
          <p14:tracePt t="11572" x="4152900" y="3279775"/>
          <p14:tracePt t="11587" x="4152900" y="3273425"/>
          <p14:tracePt t="11596" x="4146550" y="3267075"/>
          <p14:tracePt t="11603" x="4140200" y="3260725"/>
          <p14:tracePt t="11611" x="4122738" y="3248025"/>
          <p14:tracePt t="11619" x="4090988" y="3228975"/>
          <p14:tracePt t="11627" x="4071938" y="3211513"/>
          <p14:tracePt t="11635" x="4021138" y="3192463"/>
          <p14:tracePt t="11644" x="3940175" y="3167063"/>
          <p14:tracePt t="11651" x="3870325" y="3148013"/>
          <p14:tracePt t="11659" x="3770313" y="3122613"/>
          <p14:tracePt t="11667" x="3694113" y="3103563"/>
          <p14:tracePt t="11675" x="3624263" y="3084513"/>
          <p14:tracePt t="11683" x="3517900" y="3071813"/>
          <p14:tracePt t="11691" x="3386138" y="3046413"/>
          <p14:tracePt t="11703" x="3290888" y="3040063"/>
          <p14:tracePt t="11711" x="3203575" y="3040063"/>
          <p14:tracePt t="11719" x="3108325" y="3040063"/>
          <p14:tracePt t="11727" x="3046413" y="3040063"/>
          <p14:tracePt t="11735" x="2982913" y="3040063"/>
          <p14:tracePt t="11743" x="2932113" y="3040063"/>
          <p14:tracePt t="11751" x="2882900" y="3052763"/>
          <p14:tracePt t="11759" x="2838450" y="3078163"/>
          <p14:tracePt t="11767" x="2813050" y="3097213"/>
          <p14:tracePt t="11776" x="2787650" y="3122613"/>
          <p14:tracePt t="11783" x="2787650" y="3141663"/>
          <p14:tracePt t="11791" x="2774950" y="3173413"/>
          <p14:tracePt t="11799" x="2768600" y="3198813"/>
          <p14:tracePt t="11807" x="2768600" y="3222625"/>
          <p14:tracePt t="11815" x="2768600" y="3241675"/>
          <p14:tracePt t="11823" x="2768600" y="3260725"/>
          <p14:tracePt t="11832" x="2768600" y="3279775"/>
          <p14:tracePt t="11839" x="2768600" y="3292475"/>
          <p14:tracePt t="11847" x="2768600" y="3298825"/>
          <p14:tracePt t="11855" x="2768600" y="3305175"/>
          <p14:tracePt t="11863" x="2774950" y="3305175"/>
          <p14:tracePt t="11971" x="2774950" y="3298825"/>
          <p14:tracePt t="11979" x="2774950" y="3292475"/>
          <p14:tracePt t="12280" x="2774950" y="3279775"/>
          <p14:tracePt t="12297" x="2806700" y="3235325"/>
          <p14:tracePt t="12304" x="2844800" y="3211513"/>
          <p14:tracePt t="12311" x="2938463" y="3167063"/>
          <p14:tracePt t="12319" x="3008313" y="3135313"/>
          <p14:tracePt t="12327" x="3108325" y="3109913"/>
          <p14:tracePt t="12335" x="3203575" y="3090863"/>
          <p14:tracePt t="12343" x="3348038" y="3071813"/>
          <p14:tracePt t="12351" x="3454400" y="3071813"/>
          <p14:tracePt t="12359" x="3543300" y="3071813"/>
          <p14:tracePt t="12367" x="3630613" y="3084513"/>
          <p14:tracePt t="12375" x="3713163" y="3109913"/>
          <p14:tracePt t="12383" x="3776663" y="3122613"/>
          <p14:tracePt t="12391" x="3813175" y="3148013"/>
          <p14:tracePt t="12399" x="3857625" y="3167063"/>
          <p14:tracePt t="12407" x="3883025" y="3192463"/>
          <p14:tracePt t="12415" x="3895725" y="3216275"/>
          <p14:tracePt t="12423" x="3914775" y="3222625"/>
          <p14:tracePt t="12431" x="3921125" y="3235325"/>
          <p14:tracePt t="12439" x="3940175" y="3260725"/>
          <p14:tracePt t="12447" x="3940175" y="3267075"/>
          <p14:tracePt t="12455" x="3957638" y="3279775"/>
          <p14:tracePt t="12463" x="3957638" y="3292475"/>
          <p14:tracePt t="12471" x="3970338" y="3305175"/>
          <p14:tracePt t="12487" x="3983038" y="3317875"/>
          <p14:tracePt t="12495" x="3983038" y="3330575"/>
          <p14:tracePt t="12503" x="3995738" y="3336925"/>
          <p14:tracePt t="12512" x="3995738" y="3343275"/>
          <p14:tracePt t="12519" x="3995738" y="3349625"/>
          <p14:tracePt t="12527" x="4002088" y="3349625"/>
          <p14:tracePt t="12700" x="4002088" y="3343275"/>
          <p14:tracePt t="12707" x="3995738" y="3343275"/>
          <p14:tracePt t="12715" x="3995738" y="3336925"/>
          <p14:tracePt t="12723" x="3995738" y="3330575"/>
          <p14:tracePt t="12739" x="3995738" y="3324225"/>
          <p14:tracePt t="12748" x="3989388" y="3324225"/>
          <p14:tracePt t="12763" x="3989388" y="3317875"/>
          <p14:tracePt t="12779" x="3983038" y="3317875"/>
          <p14:tracePt t="12936" x="3976688" y="3311525"/>
          <p14:tracePt t="13033" x="3970338" y="3311525"/>
          <p14:tracePt t="13713" x="3970338" y="3305175"/>
          <p14:tracePt t="13743" x="3963988" y="3305175"/>
          <p14:tracePt t="13759" x="3963988" y="3298825"/>
          <p14:tracePt t="13768" x="3957638" y="3292475"/>
          <p14:tracePt t="13776" x="3957638" y="3286125"/>
          <p14:tracePt t="13783" x="3952875" y="3279775"/>
          <p14:tracePt t="13791" x="3940175" y="3267075"/>
          <p14:tracePt t="13799" x="3933825" y="3248025"/>
          <p14:tracePt t="13807" x="3927475" y="3241675"/>
          <p14:tracePt t="13815" x="3908425" y="3228975"/>
          <p14:tracePt t="13823" x="3895725" y="3222625"/>
          <p14:tracePt t="13831" x="3870325" y="3205163"/>
          <p14:tracePt t="13839" x="3851275" y="3198813"/>
          <p14:tracePt t="13847" x="3813175" y="3186113"/>
          <p14:tracePt t="13855" x="3787775" y="3179763"/>
          <p14:tracePt t="13863" x="3751263" y="3173413"/>
          <p14:tracePt t="13871" x="3725863" y="3160713"/>
          <p14:tracePt t="13879" x="3675063" y="3154363"/>
          <p14:tracePt t="13886" x="3611563" y="3141663"/>
          <p14:tracePt t="13895" x="3562350" y="3128963"/>
          <p14:tracePt t="13903" x="3473450" y="3097213"/>
          <p14:tracePt t="13911" x="3405188" y="3078163"/>
          <p14:tracePt t="13919" x="3335338" y="3065463"/>
          <p14:tracePt t="13927" x="3265488" y="3033713"/>
          <p14:tracePt t="13935" x="3190875" y="3016250"/>
          <p14:tracePt t="13944" x="3121025" y="2997200"/>
          <p14:tracePt t="13951" x="3046413" y="2971800"/>
          <p14:tracePt t="13959" x="2976563" y="2946400"/>
          <p14:tracePt t="13967" x="2906713" y="2914650"/>
          <p14:tracePt t="13975" x="2838450" y="2889250"/>
          <p14:tracePt t="13984" x="2774950" y="2876550"/>
          <p14:tracePt t="13991" x="2725738" y="2851150"/>
          <p14:tracePt t="13999" x="2687638" y="2833688"/>
          <p14:tracePt t="14007" x="2643188" y="2814638"/>
          <p14:tracePt t="14015" x="2611438" y="2795588"/>
          <p14:tracePt t="14023" x="2586038" y="2776538"/>
          <p14:tracePt t="14032" x="2566988" y="2763838"/>
          <p14:tracePt t="14039" x="2560638" y="2751138"/>
          <p14:tracePt t="14048" x="2554288" y="2738438"/>
          <p14:tracePt t="14055" x="2543175" y="2732088"/>
          <p14:tracePt t="14063" x="2543175" y="2719388"/>
          <p14:tracePt t="14071" x="2543175" y="2713038"/>
          <p14:tracePt t="14079" x="2543175" y="2668588"/>
          <p14:tracePt t="14087" x="2549525" y="2632075"/>
          <p14:tracePt t="14095" x="2566988" y="2619375"/>
          <p14:tracePt t="14103" x="2566988" y="2606675"/>
          <p14:tracePt t="14111" x="2579688" y="2606675"/>
          <p14:tracePt t="14120" x="2630488" y="2574925"/>
          <p14:tracePt t="14127" x="2662238" y="2562225"/>
          <p14:tracePt t="14135" x="2668588" y="2555875"/>
          <p14:tracePt t="14208" x="2693988" y="2562225"/>
          <p14:tracePt t="14215" x="2700338" y="2568575"/>
          <p14:tracePt t="14223" x="2719388" y="2606675"/>
          <p14:tracePt t="14231" x="2743200" y="2663825"/>
          <p14:tracePt t="14239" x="2743200" y="2725738"/>
          <p14:tracePt t="14248" x="2687638" y="2789238"/>
          <p14:tracePt t="14255" x="2617788" y="2851150"/>
          <p14:tracePt t="14263" x="2536825" y="2889250"/>
          <p14:tracePt t="14271" x="2454275" y="2908300"/>
          <p14:tracePt t="14279" x="2328863" y="2952750"/>
          <p14:tracePt t="14287" x="2239963" y="2971800"/>
          <p14:tracePt t="14295" x="2146300" y="3003550"/>
          <p14:tracePt t="14304" x="2070100" y="3016250"/>
          <p14:tracePt t="14311" x="1957388" y="3046413"/>
          <p14:tracePt t="14319" x="1887538" y="3065463"/>
          <p14:tracePt t="14327" x="1825625" y="3078163"/>
          <p14:tracePt t="14335" x="1774825" y="3090863"/>
          <p14:tracePt t="14343" x="1717675" y="3103563"/>
          <p14:tracePt t="14351" x="1679575" y="3103563"/>
          <p14:tracePt t="14359" x="1649413" y="3103563"/>
          <p14:tracePt t="14367" x="1604963" y="3109913"/>
          <p14:tracePt t="14375" x="1560513" y="3109913"/>
          <p14:tracePt t="14383" x="1535113" y="3109913"/>
          <p14:tracePt t="14391" x="1492250" y="3109913"/>
          <p14:tracePt t="14399" x="1435100" y="3109913"/>
          <p14:tracePt t="14407" x="1384300" y="3109913"/>
          <p14:tracePt t="14415" x="1327150" y="3109913"/>
          <p14:tracePt t="14423" x="1265238" y="3109913"/>
          <p14:tracePt t="14431" x="1208088" y="3109913"/>
          <p14:tracePt t="14439" x="1157288" y="3109913"/>
          <p14:tracePt t="14447" x="1089025" y="3109913"/>
          <p14:tracePt t="14455" x="1050925" y="3109913"/>
          <p14:tracePt t="14463" x="1012825" y="3109913"/>
          <p14:tracePt t="14471" x="981075" y="3097213"/>
          <p14:tracePt t="14479" x="957263" y="3097213"/>
          <p14:tracePt t="14487" x="938213" y="3090863"/>
          <p14:tracePt t="14495" x="931863" y="3084513"/>
          <p14:tracePt t="14503" x="906463" y="3065463"/>
          <p14:tracePt t="14519" x="900113" y="3059113"/>
          <p14:tracePt t="14527" x="887413" y="3052763"/>
          <p14:tracePt t="14535" x="881063" y="3040063"/>
          <p14:tracePt t="14543" x="874713" y="3040063"/>
          <p14:tracePt t="14551" x="868363" y="3033713"/>
          <p14:tracePt t="14559" x="855663" y="3022600"/>
          <p14:tracePt t="14576" x="855663" y="3016250"/>
          <p14:tracePt t="14583" x="849313" y="3009900"/>
          <p14:tracePt t="14591" x="836613" y="2997200"/>
          <p14:tracePt t="14599" x="830263" y="2984500"/>
          <p14:tracePt t="14607" x="823913" y="2978150"/>
          <p14:tracePt t="14615" x="817563" y="2959100"/>
          <p14:tracePt t="14623" x="811213" y="2952750"/>
          <p14:tracePt t="14631" x="804863" y="2946400"/>
          <p14:tracePt t="14639" x="798513" y="2933700"/>
          <p14:tracePt t="14647" x="792163" y="2921000"/>
          <p14:tracePt t="14655" x="787400" y="2914650"/>
          <p14:tracePt t="14663" x="787400" y="2901950"/>
          <p14:tracePt t="14671" x="781050" y="2895600"/>
          <p14:tracePt t="14679" x="781050" y="2889250"/>
          <p14:tracePt t="14704" x="781050" y="2882900"/>
          <p14:tracePt t="14711" x="774700" y="2882900"/>
          <p14:tracePt t="14737" x="798513" y="2876550"/>
          <p14:tracePt t="14751" x="817563" y="2870200"/>
          <p14:tracePt t="14759" x="830263" y="2870200"/>
          <p14:tracePt t="14767" x="849313" y="2863850"/>
          <p14:tracePt t="14775" x="862013" y="2863850"/>
          <p14:tracePt t="14783" x="868363" y="2863850"/>
          <p14:tracePt t="14791" x="881063" y="2863850"/>
          <p14:tracePt t="14799" x="887413" y="2863850"/>
          <p14:tracePt t="14807" x="893763" y="2863850"/>
          <p14:tracePt t="14815" x="900113" y="2863850"/>
          <p14:tracePt t="14831" x="906463" y="2863850"/>
          <p14:tracePt t="14839" x="906463" y="2870200"/>
          <p14:tracePt t="14847" x="912813" y="2870200"/>
          <p14:tracePt t="14855" x="925513" y="2876550"/>
          <p14:tracePt t="14863" x="938213" y="2882900"/>
          <p14:tracePt t="14880" x="957263" y="2895600"/>
          <p14:tracePt t="14887" x="974725" y="2895600"/>
          <p14:tracePt t="14895" x="993775" y="2895600"/>
          <p14:tracePt t="14903" x="1019175" y="2901950"/>
          <p14:tracePt t="14911" x="1050925" y="2914650"/>
          <p14:tracePt t="14919" x="1082675" y="2921000"/>
          <p14:tracePt t="14927" x="1114425" y="2927350"/>
          <p14:tracePt t="14935" x="1144588" y="2933700"/>
          <p14:tracePt t="14943" x="1189038" y="2946400"/>
          <p14:tracePt t="14951" x="1227138" y="2946400"/>
          <p14:tracePt t="14960" x="1271588" y="2952750"/>
          <p14:tracePt t="14967" x="1320800" y="2952750"/>
          <p14:tracePt t="14975" x="1377950" y="2959100"/>
          <p14:tracePt t="14984" x="1422400" y="2959100"/>
          <p14:tracePt t="14991" x="1466850" y="2965450"/>
          <p14:tracePt t="14999" x="1516063" y="2965450"/>
          <p14:tracePt t="15007" x="1560513" y="2965450"/>
          <p14:tracePt t="15015" x="1611313" y="2965450"/>
          <p14:tracePt t="15023" x="1649413" y="2965450"/>
          <p14:tracePt t="15031" x="1692275" y="2965450"/>
          <p14:tracePt t="15040" x="1730375" y="2965450"/>
          <p14:tracePt t="15047" x="1781175" y="2965450"/>
          <p14:tracePt t="15055" x="1819275" y="2965450"/>
          <p14:tracePt t="15063" x="1874838" y="2959100"/>
          <p14:tracePt t="15075" x="1912938" y="2959100"/>
          <p14:tracePt t="15083" x="1976438" y="2952750"/>
          <p14:tracePt t="15091" x="2025650" y="2946400"/>
          <p14:tracePt t="15099" x="2070100" y="2946400"/>
          <p14:tracePt t="15107" x="2120900" y="2946400"/>
          <p14:tracePt t="15115" x="2159000" y="2946400"/>
          <p14:tracePt t="15123" x="2208213" y="2946400"/>
          <p14:tracePt t="15131" x="2252663" y="2946400"/>
          <p14:tracePt t="15139" x="2297113" y="2946400"/>
          <p14:tracePt t="15147" x="2328863" y="2946400"/>
          <p14:tracePt t="15155" x="2366963" y="2946400"/>
          <p14:tracePt t="15163" x="2390775" y="2946400"/>
          <p14:tracePt t="15171" x="2416175" y="2946400"/>
          <p14:tracePt t="15179" x="2441575" y="2946400"/>
          <p14:tracePt t="15187" x="2473325" y="2946400"/>
          <p14:tracePt t="15195" x="2492375" y="2946400"/>
          <p14:tracePt t="15203" x="2511425" y="2946400"/>
          <p14:tracePt t="15211" x="2530475" y="2946400"/>
          <p14:tracePt t="15219" x="2554288" y="2946400"/>
          <p14:tracePt t="15227" x="2579688" y="2946400"/>
          <p14:tracePt t="15235" x="2605088" y="2946400"/>
          <p14:tracePt t="15243" x="2636838" y="2946400"/>
          <p14:tracePt t="15251" x="2668588" y="2946400"/>
          <p14:tracePt t="15259" x="2693988" y="2946400"/>
          <p14:tracePt t="15267" x="2719388" y="2946400"/>
          <p14:tracePt t="15275" x="2743200" y="2946400"/>
          <p14:tracePt t="15283" x="2768600" y="2946400"/>
          <p14:tracePt t="15291" x="2787650" y="2946400"/>
          <p14:tracePt t="15299" x="2819400" y="2946400"/>
          <p14:tracePt t="15307" x="2844800" y="2946400"/>
          <p14:tracePt t="15315" x="2870200" y="2946400"/>
          <p14:tracePt t="15323" x="2901950" y="2946400"/>
          <p14:tracePt t="15331" x="2925763" y="2946400"/>
          <p14:tracePt t="15339" x="2951163" y="2946400"/>
          <p14:tracePt t="15347" x="2970213" y="2946400"/>
          <p14:tracePt t="15355" x="2982913" y="2946400"/>
          <p14:tracePt t="15363" x="3001963" y="2946400"/>
          <p14:tracePt t="15371" x="3021013" y="2946400"/>
          <p14:tracePt t="15380" x="3040063" y="2946400"/>
          <p14:tracePt t="15387" x="3052763" y="2946400"/>
          <p14:tracePt t="15395" x="3071813" y="2946400"/>
          <p14:tracePt t="15403" x="3089275" y="2940050"/>
          <p14:tracePt t="15411" x="3095625" y="2940050"/>
          <p14:tracePt t="15419" x="3108325" y="2940050"/>
          <p14:tracePt t="15427" x="3114675" y="2940050"/>
          <p14:tracePt t="15443" x="3121025" y="2940050"/>
          <p14:tracePt t="15478" x="3127375" y="2940050"/>
          <p14:tracePt t="15587" x="3133725" y="2940050"/>
          <p14:tracePt t="15595" x="3152775" y="2940050"/>
          <p14:tracePt t="15603" x="3178175" y="2940050"/>
          <p14:tracePt t="15611" x="3222625" y="2940050"/>
          <p14:tracePt t="15619" x="3252788" y="2940050"/>
          <p14:tracePt t="15627" x="3309938" y="2940050"/>
          <p14:tracePt t="15635" x="3373438" y="2946400"/>
          <p14:tracePt t="15644" x="3441700" y="2952750"/>
          <p14:tracePt t="15651" x="3511550" y="2959100"/>
          <p14:tracePt t="15659" x="3575050" y="2959100"/>
          <p14:tracePt t="15667" x="3656013" y="2965450"/>
          <p14:tracePt t="15675" x="3706813" y="2965450"/>
          <p14:tracePt t="15683" x="3732213" y="2965450"/>
          <p14:tracePt t="15691" x="3757613" y="2965450"/>
          <p14:tracePt t="15699" x="3763963" y="2965450"/>
          <p14:tracePt t="15707" x="3770313" y="2965450"/>
          <p14:tracePt t="15763" x="3763963" y="2965450"/>
          <p14:tracePt t="15771" x="3757613" y="2965450"/>
          <p14:tracePt t="15779" x="3751263" y="2965450"/>
          <p14:tracePt t="15787" x="3744913" y="2965450"/>
          <p14:tracePt t="15795" x="3732213" y="2965450"/>
          <p14:tracePt t="15811" x="3725863" y="2965450"/>
          <p14:tracePt t="15827" x="3719513" y="2965450"/>
          <p14:tracePt t="15835" x="3713163" y="2965450"/>
          <p14:tracePt t="15843" x="3706813" y="2965450"/>
          <p14:tracePt t="15860" x="3694113" y="2965450"/>
          <p14:tracePt t="15867" x="3687763" y="2965450"/>
          <p14:tracePt t="15875" x="3681413" y="2965450"/>
          <p14:tracePt t="15883" x="3668713" y="2965450"/>
          <p14:tracePt t="15891" x="3662363" y="2965450"/>
          <p14:tracePt t="15899" x="3656013" y="2965450"/>
          <p14:tracePt t="15908" x="3643313" y="2965450"/>
          <p14:tracePt t="15923" x="3636963" y="2965450"/>
          <p14:tracePt t="15931" x="3624263" y="2965450"/>
          <p14:tracePt t="15947" x="3617913" y="2965450"/>
          <p14:tracePt t="15955" x="3611563" y="2965450"/>
          <p14:tracePt t="15963" x="3605213" y="2965450"/>
          <p14:tracePt t="15971" x="3605213" y="2959100"/>
          <p14:tracePt t="15987" x="3600450" y="2952750"/>
          <p14:tracePt t="15995" x="3600450" y="2946400"/>
          <p14:tracePt t="16003" x="3594100" y="2940050"/>
          <p14:tracePt t="16012" x="3587750" y="2933700"/>
          <p14:tracePt t="16019" x="3587750" y="2927350"/>
          <p14:tracePt t="16027" x="3575050" y="2921000"/>
          <p14:tracePt t="16035" x="3568700" y="2908300"/>
          <p14:tracePt t="16043" x="3562350" y="2901950"/>
          <p14:tracePt t="16051" x="3562350" y="2895600"/>
          <p14:tracePt t="16059" x="3556000" y="2895600"/>
          <p14:tracePt t="16067" x="3549650" y="2882900"/>
          <p14:tracePt t="16075" x="3536950" y="2876550"/>
          <p14:tracePt t="16083" x="3536950" y="2870200"/>
          <p14:tracePt t="16091" x="3530600" y="2870200"/>
          <p14:tracePt t="16099" x="3524250" y="2870200"/>
          <p14:tracePt t="16107" x="3517900" y="2863850"/>
          <p14:tracePt t="16115" x="3511550" y="2857500"/>
          <p14:tracePt t="16123" x="3511550" y="2851150"/>
          <p14:tracePt t="16131" x="3511550" y="2846388"/>
          <p14:tracePt t="16139" x="3505200" y="2840038"/>
          <p14:tracePt t="16165" x="3505200" y="2833688"/>
          <p14:tracePt t="16300" x="3517900" y="2833688"/>
          <p14:tracePt t="16307" x="3536950" y="2833688"/>
          <p14:tracePt t="16323" x="3543300" y="2833688"/>
          <p14:tracePt t="16331" x="3605213" y="2833688"/>
          <p14:tracePt t="16339" x="3630613" y="2833688"/>
          <p14:tracePt t="16347" x="3675063" y="2833688"/>
          <p14:tracePt t="16355" x="3706813" y="2833688"/>
          <p14:tracePt t="16363" x="3751263" y="2833688"/>
          <p14:tracePt t="16371" x="3781425" y="2833688"/>
          <p14:tracePt t="16379" x="3800475" y="2833688"/>
          <p14:tracePt t="16387" x="3838575" y="2833688"/>
          <p14:tracePt t="16395" x="3870325" y="2833688"/>
          <p14:tracePt t="16403" x="3895725" y="2833688"/>
          <p14:tracePt t="16411" x="3933825" y="2833688"/>
          <p14:tracePt t="16419" x="3957638" y="2840038"/>
          <p14:tracePt t="16427" x="4002088" y="2840038"/>
          <p14:tracePt t="16435" x="4078288" y="2846388"/>
          <p14:tracePt t="16443" x="4122738" y="2846388"/>
          <p14:tracePt t="16451" x="4152900" y="2846388"/>
          <p14:tracePt t="16460" x="4203700" y="2846388"/>
          <p14:tracePt t="16467" x="4235450" y="2846388"/>
          <p14:tracePt t="16475" x="4279900" y="2846388"/>
          <p14:tracePt t="16483" x="4329113" y="2846388"/>
          <p14:tracePt t="16491" x="4386263" y="2846388"/>
          <p14:tracePt t="16499" x="4430713" y="2846388"/>
          <p14:tracePt t="16507" x="4481513" y="2846388"/>
          <p14:tracePt t="16515" x="4543425" y="2846388"/>
          <p14:tracePt t="16523" x="4581525" y="2846388"/>
          <p14:tracePt t="16531" x="4645025" y="2846388"/>
          <p14:tracePt t="16539" x="4681538" y="2846388"/>
          <p14:tracePt t="16547" x="4745038" y="2846388"/>
          <p14:tracePt t="16555" x="4802188" y="2846388"/>
          <p14:tracePt t="16563" x="4845050" y="2846388"/>
          <p14:tracePt t="16571" x="4902200" y="2846388"/>
          <p14:tracePt t="16579" x="4959350" y="2851150"/>
          <p14:tracePt t="16587" x="5003800" y="2851150"/>
          <p14:tracePt t="16595" x="5053013" y="2851150"/>
          <p14:tracePt t="16603" x="5116513" y="2857500"/>
          <p14:tracePt t="16611" x="5148263" y="2857500"/>
          <p14:tracePt t="16619" x="5173663" y="2857500"/>
          <p14:tracePt t="16627" x="5216525" y="2863850"/>
          <p14:tracePt t="16635" x="5260975" y="2863850"/>
          <p14:tracePt t="16643" x="5292725" y="2863850"/>
          <p14:tracePt t="16651" x="5337175" y="2863850"/>
          <p14:tracePt t="16659" x="5367338" y="2863850"/>
          <p14:tracePt t="16667" x="5399088" y="2863850"/>
          <p14:tracePt t="16675" x="5424488" y="2863850"/>
          <p14:tracePt t="16683" x="5456238" y="2863850"/>
          <p14:tracePt t="16691" x="5481638" y="2863850"/>
          <p14:tracePt t="16699" x="5507038" y="2863850"/>
          <p14:tracePt t="16707" x="5532438" y="2863850"/>
          <p14:tracePt t="16715" x="5568950" y="2863850"/>
          <p14:tracePt t="16723" x="5594350" y="2863850"/>
          <p14:tracePt t="16731" x="5619750" y="2863850"/>
          <p14:tracePt t="16739" x="5638800" y="2863850"/>
          <p14:tracePt t="16748" x="5657850" y="2863850"/>
          <p14:tracePt t="16755" x="5676900" y="2863850"/>
          <p14:tracePt t="16763" x="5683250" y="2863850"/>
          <p14:tracePt t="16771" x="5695950" y="2863850"/>
          <p14:tracePt t="16779" x="5702300" y="2863850"/>
          <p14:tracePt t="16796" x="5715000" y="2863850"/>
          <p14:tracePt t="16803" x="5719763" y="2863850"/>
          <p14:tracePt t="16820" x="5726113" y="2863850"/>
          <p14:tracePt t="16827" x="5732463" y="2863850"/>
          <p14:tracePt t="16835" x="5745163" y="2863850"/>
          <p14:tracePt t="16852" x="5751513" y="2863850"/>
          <p14:tracePt t="16859" x="5757863" y="2863850"/>
          <p14:tracePt t="16867" x="5764213" y="2863850"/>
          <p14:tracePt t="16875" x="5770563" y="2863850"/>
          <p14:tracePt t="16891" x="5776913" y="2863850"/>
          <p14:tracePt t="18592" x="5795963" y="2863850"/>
          <p14:tracePt t="18607" x="5802313" y="2863850"/>
          <p14:tracePt t="18615" x="5815013" y="2863850"/>
          <p14:tracePt t="18622" x="5815013" y="2857500"/>
          <p14:tracePt t="18631" x="5821363" y="2857500"/>
          <p14:tracePt t="18639" x="5827713" y="2857500"/>
          <p14:tracePt t="18647" x="5834063" y="2857500"/>
          <p14:tracePt t="19447" x="5840413" y="2857500"/>
          <p14:tracePt t="19455" x="5846763" y="2857500"/>
          <p14:tracePt t="19471" x="5859463" y="2857500"/>
          <p14:tracePt t="19479" x="5865813" y="2857500"/>
          <p14:tracePt t="19487" x="5872163" y="2857500"/>
          <p14:tracePt t="19495" x="5878513" y="2857500"/>
          <p14:tracePt t="19503" x="5895975" y="2857500"/>
          <p14:tracePt t="19511" x="5908675" y="2857500"/>
          <p14:tracePt t="19519" x="5921375" y="2857500"/>
          <p14:tracePt t="19527" x="5940425" y="2857500"/>
          <p14:tracePt t="19535" x="5959475" y="2857500"/>
          <p14:tracePt t="19543" x="5978525" y="2851150"/>
          <p14:tracePt t="19551" x="6003925" y="2851150"/>
          <p14:tracePt t="19559" x="6016625" y="2851150"/>
          <p14:tracePt t="19567" x="6035675" y="2851150"/>
          <p14:tracePt t="19575" x="6048375" y="2851150"/>
          <p14:tracePt t="19583" x="6067425" y="2851150"/>
          <p14:tracePt t="19591" x="6072188" y="2851150"/>
          <p14:tracePt t="19599" x="6084888" y="2851150"/>
          <p14:tracePt t="19607" x="6091238" y="2851150"/>
          <p14:tracePt t="19616" x="6103938" y="2851150"/>
          <p14:tracePt t="19623" x="6116638" y="2851150"/>
          <p14:tracePt t="19631" x="6122988" y="2851150"/>
          <p14:tracePt t="19639" x="6129338" y="2851150"/>
          <p14:tracePt t="19647" x="6142038" y="2851150"/>
          <p14:tracePt t="19655" x="6148388" y="2851150"/>
          <p14:tracePt t="19663" x="6154738" y="2851150"/>
          <p14:tracePt t="19777" x="6148388" y="2851150"/>
          <p14:tracePt t="19791" x="6142038" y="2851150"/>
          <p14:tracePt t="19799" x="6135688" y="2851150"/>
          <p14:tracePt t="19807" x="6129338" y="2851150"/>
          <p14:tracePt t="19815" x="6122988" y="2851150"/>
          <p14:tracePt t="19823" x="6116638" y="2846388"/>
          <p14:tracePt t="19831" x="6110288" y="2846388"/>
          <p14:tracePt t="19839" x="6097588" y="2846388"/>
          <p14:tracePt t="19847" x="6091238" y="2846388"/>
          <p14:tracePt t="19855" x="6078538" y="2846388"/>
          <p14:tracePt t="19863" x="6067425" y="2840038"/>
          <p14:tracePt t="19871" x="6054725" y="2840038"/>
          <p14:tracePt t="19880" x="6042025" y="2840038"/>
          <p14:tracePt t="19887" x="6042025" y="2833688"/>
          <p14:tracePt t="19895" x="6035675" y="2833688"/>
          <p14:tracePt t="19903" x="6029325" y="2833688"/>
          <p14:tracePt t="19911" x="6022975" y="2833688"/>
          <p14:tracePt t="19919" x="6016625" y="2833688"/>
          <p14:tracePt t="20131" x="6016625" y="2827338"/>
          <p14:tracePt t="20155" x="6016625" y="2820988"/>
          <p14:tracePt t="20172" x="6022975" y="2820988"/>
          <p14:tracePt t="20179" x="6022975" y="2814638"/>
          <p14:tracePt t="20187" x="6035675" y="2808288"/>
          <p14:tracePt t="20203" x="6042025" y="2808288"/>
          <p14:tracePt t="20227" x="6054725" y="2808288"/>
          <p14:tracePt t="20247" x="6061075" y="2808288"/>
          <p14:tracePt t="20263" x="6067425" y="2808288"/>
          <p14:tracePt t="20271" x="6072188" y="2801938"/>
          <p14:tracePt t="20279" x="6084888" y="2801938"/>
          <p14:tracePt t="20295" x="6097588" y="2801938"/>
          <p14:tracePt t="20303" x="6103938" y="2801938"/>
          <p14:tracePt t="20311" x="6116638" y="2801938"/>
          <p14:tracePt t="20327" x="6129338" y="2801938"/>
          <p14:tracePt t="20335" x="6135688" y="2795588"/>
          <p14:tracePt t="20343" x="6154738" y="2795588"/>
          <p14:tracePt t="20352" x="6161088" y="2795588"/>
          <p14:tracePt t="20367" x="6173788" y="2795588"/>
          <p14:tracePt t="20375" x="6186488" y="2795588"/>
          <p14:tracePt t="20439" x="6192838" y="2795588"/>
          <p14:tracePt t="20456" x="6199188" y="2795588"/>
          <p14:tracePt t="20479" x="6211888" y="2795588"/>
          <p14:tracePt t="20487" x="6218238" y="2795588"/>
          <p14:tracePt t="20495" x="6230938" y="2795588"/>
          <p14:tracePt t="20503" x="6242050" y="2795588"/>
          <p14:tracePt t="20512" x="6248400" y="2795588"/>
          <p14:tracePt t="20519" x="6267450" y="2795588"/>
          <p14:tracePt t="20527" x="6273800" y="2795588"/>
          <p14:tracePt t="20535" x="6280150" y="2795588"/>
          <p14:tracePt t="20543" x="6299200" y="2795588"/>
          <p14:tracePt t="20551" x="6311900" y="2789238"/>
          <p14:tracePt t="20559" x="6330950" y="2789238"/>
          <p14:tracePt t="20567" x="6343650" y="2782888"/>
          <p14:tracePt t="20576" x="6362700" y="2782888"/>
          <p14:tracePt t="20583" x="6375400" y="2782888"/>
          <p14:tracePt t="20591" x="6394450" y="2782888"/>
          <p14:tracePt t="20599" x="6407150" y="2782888"/>
          <p14:tracePt t="20607" x="6418263" y="2776538"/>
          <p14:tracePt t="20616" x="6437313" y="2776538"/>
          <p14:tracePt t="20624" x="6450013" y="2776538"/>
          <p14:tracePt t="20631" x="6462713" y="2776538"/>
          <p14:tracePt t="20639" x="6475413" y="2776538"/>
          <p14:tracePt t="20647" x="6494463" y="2776538"/>
          <p14:tracePt t="20655" x="6507163" y="2776538"/>
          <p14:tracePt t="20663" x="6519863" y="2776538"/>
          <p14:tracePt t="20671" x="6532563" y="2770188"/>
          <p14:tracePt t="20679" x="6545263" y="2770188"/>
          <p14:tracePt t="20687" x="6564313" y="2770188"/>
          <p14:tracePt t="20695" x="6583363" y="2770188"/>
          <p14:tracePt t="20703" x="6589713" y="2770188"/>
          <p14:tracePt t="20711" x="6607175" y="2770188"/>
          <p14:tracePt t="20720" x="6619875" y="2770188"/>
          <p14:tracePt t="20727" x="6645275" y="2770188"/>
          <p14:tracePt t="20735" x="6664325" y="2770188"/>
          <p14:tracePt t="20743" x="6689725" y="2770188"/>
          <p14:tracePt t="20751" x="6708775" y="2770188"/>
          <p14:tracePt t="20759" x="6721475" y="2770188"/>
          <p14:tracePt t="20767" x="6746875" y="2770188"/>
          <p14:tracePt t="20775" x="6765925" y="2770188"/>
          <p14:tracePt t="20783" x="6789738" y="2770188"/>
          <p14:tracePt t="20791" x="6808788" y="2770188"/>
          <p14:tracePt t="20799" x="6834188" y="2770188"/>
          <p14:tracePt t="20807" x="6865938" y="2770188"/>
          <p14:tracePt t="20815" x="6897688" y="2770188"/>
          <p14:tracePt t="20823" x="6923088" y="2770188"/>
          <p14:tracePt t="20831" x="6946900" y="2770188"/>
          <p14:tracePt t="20839" x="6985000" y="2770188"/>
          <p14:tracePt t="20847" x="7016750" y="2770188"/>
          <p14:tracePt t="20855" x="7048500" y="2770188"/>
          <p14:tracePt t="20863" x="7067550" y="2770188"/>
          <p14:tracePt t="20871" x="7105650" y="2770188"/>
          <p14:tracePt t="20880" x="7142163" y="2770188"/>
          <p14:tracePt t="20887" x="7180263" y="2770188"/>
          <p14:tracePt t="20895" x="7212013" y="2770188"/>
          <p14:tracePt t="20903" x="7250113" y="2770188"/>
          <p14:tracePt t="20911" x="7288213" y="2770188"/>
          <p14:tracePt t="20919" x="7324725" y="2770188"/>
          <p14:tracePt t="20927" x="7343775" y="2770188"/>
          <p14:tracePt t="20935" x="7375525" y="2770188"/>
          <p14:tracePt t="20943" x="7407275" y="2770188"/>
          <p14:tracePt t="20956" x="7451725" y="2770188"/>
          <p14:tracePt t="20963" x="7481888" y="2770188"/>
          <p14:tracePt t="20971" x="7507288" y="2770188"/>
          <p14:tracePt t="20979" x="7545388" y="2770188"/>
          <p14:tracePt t="20987" x="7570788" y="2770188"/>
          <p14:tracePt t="20995" x="7602538" y="2770188"/>
          <p14:tracePt t="21003" x="7640638" y="2770188"/>
          <p14:tracePt t="21012" x="7664450" y="2770188"/>
          <p14:tracePt t="21019" x="7696200" y="2770188"/>
          <p14:tracePt t="21027" x="7715250" y="2770188"/>
          <p14:tracePt t="21035" x="7747000" y="2770188"/>
          <p14:tracePt t="21043" x="7785100" y="2770188"/>
          <p14:tracePt t="21051" x="7810500" y="2770188"/>
          <p14:tracePt t="21060" x="7834313" y="2770188"/>
          <p14:tracePt t="21067" x="7859713" y="2770188"/>
          <p14:tracePt t="21075" x="7885113" y="2770188"/>
          <p14:tracePt t="21083" x="7904163" y="2770188"/>
          <p14:tracePt t="21091" x="7923213" y="2770188"/>
          <p14:tracePt t="21099" x="7942263" y="2770188"/>
          <p14:tracePt t="21107" x="7961313" y="2770188"/>
          <p14:tracePt t="21115" x="7974013" y="2770188"/>
          <p14:tracePt t="21123" x="7993063" y="2770188"/>
          <p14:tracePt t="21131" x="8010525" y="2770188"/>
          <p14:tracePt t="21139" x="8035925" y="2770188"/>
          <p14:tracePt t="21147" x="8048625" y="2770188"/>
          <p14:tracePt t="21155" x="8067675" y="2770188"/>
          <p14:tracePt t="21163" x="8086725" y="2770188"/>
          <p14:tracePt t="21171" x="8099425" y="2770188"/>
          <p14:tracePt t="21179" x="8118475" y="2770188"/>
          <p14:tracePt t="21187" x="8137525" y="2770188"/>
          <p14:tracePt t="21195" x="8156575" y="2770188"/>
          <p14:tracePt t="21203" x="8175625" y="2770188"/>
          <p14:tracePt t="21211" x="8186738" y="2770188"/>
          <p14:tracePt t="21219" x="8205788" y="2770188"/>
          <p14:tracePt t="21227" x="8224838" y="2770188"/>
          <p14:tracePt t="21236" x="8243888" y="2770188"/>
          <p14:tracePt t="21243" x="8256588" y="2770188"/>
          <p14:tracePt t="21251" x="8269288" y="2770188"/>
          <p14:tracePt t="21259" x="8288338" y="2770188"/>
          <p14:tracePt t="21267" x="8307388" y="2770188"/>
          <p14:tracePt t="21275" x="8320088" y="2770188"/>
          <p14:tracePt t="21283" x="8339138" y="2770188"/>
          <p14:tracePt t="21291" x="8356600" y="2770188"/>
          <p14:tracePt t="21299" x="8369300" y="2770188"/>
          <p14:tracePt t="21307" x="8388350" y="2770188"/>
          <p14:tracePt t="21316" x="8407400" y="2770188"/>
          <p14:tracePt t="21323" x="8413750" y="2770188"/>
          <p14:tracePt t="21331" x="8426450" y="2770188"/>
          <p14:tracePt t="21339" x="8432800" y="2770188"/>
          <p14:tracePt t="21347" x="8445500" y="2770188"/>
          <p14:tracePt t="21364" x="8451850" y="2770188"/>
          <p14:tracePt t="21371" x="8458200" y="2770188"/>
          <p14:tracePt t="21380" x="8464550" y="2770188"/>
          <p14:tracePt t="21403" x="8470900" y="2770188"/>
          <p14:tracePt t="21505" x="8464550" y="2770188"/>
          <p14:tracePt t="21511" x="8458200" y="2770188"/>
          <p14:tracePt t="21519" x="8439150" y="2770188"/>
          <p14:tracePt t="21527" x="8420100" y="2770188"/>
          <p14:tracePt t="21535" x="8382000" y="2770188"/>
          <p14:tracePt t="21547" x="8351838" y="2776538"/>
          <p14:tracePt t="21555" x="8288338" y="2782888"/>
          <p14:tracePt t="21563" x="8237538" y="2789238"/>
          <p14:tracePt t="21571" x="8193088" y="2801938"/>
          <p14:tracePt t="21579" x="8137525" y="2808288"/>
          <p14:tracePt t="21587" x="8086725" y="2814638"/>
          <p14:tracePt t="21595" x="8029575" y="2820988"/>
          <p14:tracePt t="21603" x="7980363" y="2820988"/>
          <p14:tracePt t="21611" x="7923213" y="2820988"/>
          <p14:tracePt t="21619" x="7872413" y="2820988"/>
          <p14:tracePt t="21627" x="7827963" y="2820988"/>
          <p14:tracePt t="21635" x="7778750" y="2820988"/>
          <p14:tracePt t="21644" x="7715250" y="2820988"/>
          <p14:tracePt t="21651" x="7664450" y="2820988"/>
          <p14:tracePt t="21659" x="7615238" y="2820988"/>
          <p14:tracePt t="21667" x="7539038" y="2820988"/>
          <p14:tracePt t="21675" x="7488238" y="2820988"/>
          <p14:tracePt t="21683" x="7439025" y="2820988"/>
          <p14:tracePt t="21691" x="7375525" y="2820988"/>
          <p14:tracePt t="21699" x="7324725" y="2820988"/>
          <p14:tracePt t="21707" x="7288213" y="2820988"/>
          <p14:tracePt t="21715" x="7237413" y="2820988"/>
          <p14:tracePt t="21723" x="7192963" y="2820988"/>
          <p14:tracePt t="21731" x="7142163" y="2820988"/>
          <p14:tracePt t="21739" x="7105650" y="2820988"/>
          <p14:tracePt t="21747" x="7073900" y="2820988"/>
          <p14:tracePt t="21755" x="7023100" y="2820988"/>
          <p14:tracePt t="21763" x="6978650" y="2820988"/>
          <p14:tracePt t="21771" x="6929438" y="2820988"/>
          <p14:tracePt t="21779" x="6878638" y="2820988"/>
          <p14:tracePt t="21787" x="6821488" y="2820988"/>
          <p14:tracePt t="21795" x="6746875" y="2820988"/>
          <p14:tracePt t="21803" x="6683375" y="2820988"/>
          <p14:tracePt t="21811" x="6619875" y="2820988"/>
          <p14:tracePt t="21819" x="6564313" y="2820988"/>
          <p14:tracePt t="21827" x="6500813" y="2820988"/>
          <p14:tracePt t="21835" x="6443663" y="2820988"/>
          <p14:tracePt t="21844" x="6394450" y="2820988"/>
          <p14:tracePt t="21851" x="6350000" y="2820988"/>
          <p14:tracePt t="21859" x="6305550" y="2820988"/>
          <p14:tracePt t="21867" x="6273800" y="2820988"/>
          <p14:tracePt t="21875" x="6230938" y="2820988"/>
          <p14:tracePt t="21883" x="6199188" y="2820988"/>
          <p14:tracePt t="21891" x="6161088" y="2820988"/>
          <p14:tracePt t="21899" x="6135688" y="2820988"/>
          <p14:tracePt t="21908" x="6097588" y="2820988"/>
          <p14:tracePt t="21915" x="6067425" y="2820988"/>
          <p14:tracePt t="21923" x="6042025" y="2820988"/>
          <p14:tracePt t="21931" x="6016625" y="2827338"/>
          <p14:tracePt t="21939" x="5991225" y="2827338"/>
          <p14:tracePt t="21947" x="5959475" y="2833688"/>
          <p14:tracePt t="21955" x="5946775" y="2833688"/>
          <p14:tracePt t="21963" x="5927725" y="2833688"/>
          <p14:tracePt t="21971" x="5908675" y="2840038"/>
          <p14:tracePt t="21979" x="5884863" y="2840038"/>
          <p14:tracePt t="21987" x="5878513" y="2846388"/>
          <p14:tracePt t="21995" x="5853113" y="2851150"/>
          <p14:tracePt t="22003" x="5846763" y="2851150"/>
          <p14:tracePt t="22011" x="5827713" y="2851150"/>
          <p14:tracePt t="22027" x="5815013" y="2851150"/>
          <p14:tracePt t="22035" x="5808663" y="2851150"/>
          <p14:tracePt t="22052" x="5795963" y="2857500"/>
          <p14:tracePt t="22059" x="5795963" y="2863850"/>
          <p14:tracePt t="22248" x="5802313" y="2863850"/>
          <p14:tracePt t="22255" x="5808663" y="2863850"/>
          <p14:tracePt t="22345" x="5815013" y="2863850"/>
          <p14:tracePt t="22351" x="5834063" y="2863850"/>
          <p14:tracePt t="22359" x="5853113" y="2863850"/>
          <p14:tracePt t="22367" x="5884863" y="2863850"/>
          <p14:tracePt t="22376" x="5927725" y="2863850"/>
          <p14:tracePt t="22383" x="5984875" y="2863850"/>
          <p14:tracePt t="22391" x="6078538" y="2863850"/>
          <p14:tracePt t="22399" x="6180138" y="2857500"/>
          <p14:tracePt t="22407" x="6292850" y="2851150"/>
          <p14:tracePt t="22415" x="6430963" y="2851150"/>
          <p14:tracePt t="22423" x="6651625" y="2851150"/>
          <p14:tracePt t="22431" x="6821488" y="2851150"/>
          <p14:tracePt t="22439" x="7010400" y="2851150"/>
          <p14:tracePt t="22447" x="7180263" y="2851150"/>
          <p14:tracePt t="22455" x="7407275" y="2851150"/>
          <p14:tracePt t="22463" x="7596188" y="2851150"/>
          <p14:tracePt t="22471" x="7753350" y="2846388"/>
          <p14:tracePt t="22479" x="7980363" y="2820988"/>
          <p14:tracePt t="22487" x="8112125" y="2808288"/>
          <p14:tracePt t="22495" x="8250238" y="2795588"/>
          <p14:tracePt t="22507" x="8382000" y="2776538"/>
          <p14:tracePt t="22515" x="8558213" y="2751138"/>
          <p14:tracePt t="22523" x="8659813" y="2732088"/>
          <p14:tracePt t="22532" x="8791575" y="2706688"/>
          <p14:tracePt t="22539" x="8904288" y="2681288"/>
          <p14:tracePt t="22547" x="9061450" y="264477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3"/>
          <p:cNvSpPr txBox="1">
            <a:spLocks noGrp="1"/>
          </p:cNvSpPr>
          <p:nvPr>
            <p:ph type="title"/>
          </p:nvPr>
        </p:nvSpPr>
        <p:spPr>
          <a:xfrm>
            <a:off x="1041847" y="2505824"/>
            <a:ext cx="48012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>
                <a:latin typeface="Garamond" panose="02020404030301010803" pitchFamily="18" charset="0"/>
              </a:rPr>
              <a:t>My </a:t>
            </a:r>
            <a:r>
              <a:rPr lang="tr-TR" sz="4000" dirty="0" err="1">
                <a:latin typeface="Garamond" panose="02020404030301010803" pitchFamily="18" charset="0"/>
              </a:rPr>
              <a:t>Journey</a:t>
            </a:r>
            <a:endParaRPr sz="4000" dirty="0">
              <a:latin typeface="Garamond" panose="02020404030301010803" pitchFamily="18" charset="0"/>
            </a:endParaRPr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1044800" y="925650"/>
            <a:ext cx="1828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01</a:t>
            </a:r>
            <a:endParaRPr dirty="0">
              <a:latin typeface="Garamond" panose="02020404030301010803" pitchFamily="18" charset="0"/>
            </a:endParaRPr>
          </a:p>
        </p:txBody>
      </p:sp>
      <p:cxnSp>
        <p:nvCxnSpPr>
          <p:cNvPr id="559" name="Google Shape;559;p33"/>
          <p:cNvCxnSpPr/>
          <p:nvPr/>
        </p:nvCxnSpPr>
        <p:spPr>
          <a:xfrm>
            <a:off x="1197189" y="3577638"/>
            <a:ext cx="23961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3"/>
          <p:cNvSpPr/>
          <p:nvPr/>
        </p:nvSpPr>
        <p:spPr>
          <a:xfrm flipH="1">
            <a:off x="7872086" y="809500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ramond" panose="02020404030301010803" pitchFamily="18" charset="0"/>
            </a:endParaRPr>
          </a:p>
        </p:txBody>
      </p:sp>
      <p:pic>
        <p:nvPicPr>
          <p:cNvPr id="4" name="Google Shape;1070;p49">
            <a:extLst>
              <a:ext uri="{FF2B5EF4-FFF2-40B4-BE49-F238E27FC236}">
                <a16:creationId xmlns:a16="http://schemas.microsoft.com/office/drawing/2014/main" id="{272F7CEF-6AD2-928F-8F03-D77699824D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27075" y="1021121"/>
            <a:ext cx="3228442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73;p49">
            <a:extLst>
              <a:ext uri="{FF2B5EF4-FFF2-40B4-BE49-F238E27FC236}">
                <a16:creationId xmlns:a16="http://schemas.microsoft.com/office/drawing/2014/main" id="{484CF3DC-2362-C30D-0A32-18B165FA0FB7}"/>
              </a:ext>
            </a:extLst>
          </p:cNvPr>
          <p:cNvSpPr/>
          <p:nvPr/>
        </p:nvSpPr>
        <p:spPr>
          <a:xfrm rot="605">
            <a:off x="7393166" y="2411180"/>
            <a:ext cx="397574" cy="298380"/>
          </a:xfrm>
          <a:custGeom>
            <a:avLst/>
            <a:gdLst/>
            <a:ahLst/>
            <a:cxnLst/>
            <a:rect l="l" t="t" r="r" b="b"/>
            <a:pathLst>
              <a:path w="28008" h="23780" extrusionOk="0">
                <a:moveTo>
                  <a:pt x="0" y="5058"/>
                </a:moveTo>
                <a:cubicBezTo>
                  <a:pt x="3675" y="-454"/>
                  <a:pt x="16901" y="-1484"/>
                  <a:pt x="19864" y="4441"/>
                </a:cubicBezTo>
                <a:cubicBezTo>
                  <a:pt x="22035" y="8782"/>
                  <a:pt x="22434" y="14809"/>
                  <a:pt x="19988" y="19001"/>
                </a:cubicBezTo>
                <a:cubicBezTo>
                  <a:pt x="17806" y="22742"/>
                  <a:pt x="11523" y="25009"/>
                  <a:pt x="7649" y="23072"/>
                </a:cubicBezTo>
                <a:cubicBezTo>
                  <a:pt x="3661" y="21078"/>
                  <a:pt x="1555" y="13617"/>
                  <a:pt x="4318" y="10117"/>
                </a:cubicBezTo>
                <a:cubicBezTo>
                  <a:pt x="9638" y="3377"/>
                  <a:pt x="19507" y="1210"/>
                  <a:pt x="28008" y="0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Google Shape;1074;p49">
            <a:extLst>
              <a:ext uri="{FF2B5EF4-FFF2-40B4-BE49-F238E27FC236}">
                <a16:creationId xmlns:a16="http://schemas.microsoft.com/office/drawing/2014/main" id="{04D5BD37-FB4F-D239-1AAD-26E8B9426B81}"/>
              </a:ext>
            </a:extLst>
          </p:cNvPr>
          <p:cNvSpPr/>
          <p:nvPr/>
        </p:nvSpPr>
        <p:spPr>
          <a:xfrm>
            <a:off x="6323462" y="2054718"/>
            <a:ext cx="364796" cy="334698"/>
          </a:xfrm>
          <a:custGeom>
            <a:avLst/>
            <a:gdLst/>
            <a:ahLst/>
            <a:cxnLst/>
            <a:rect l="l" t="t" r="r" b="b"/>
            <a:pathLst>
              <a:path w="21380" h="19616" extrusionOk="0">
                <a:moveTo>
                  <a:pt x="0" y="3971"/>
                </a:moveTo>
                <a:cubicBezTo>
                  <a:pt x="3318" y="-1002"/>
                  <a:pt x="15782" y="1354"/>
                  <a:pt x="17671" y="7025"/>
                </a:cubicBezTo>
                <a:cubicBezTo>
                  <a:pt x="18959" y="10894"/>
                  <a:pt x="16274" y="15820"/>
                  <a:pt x="13090" y="18369"/>
                </a:cubicBezTo>
                <a:cubicBezTo>
                  <a:pt x="10530" y="20419"/>
                  <a:pt x="5941" y="19622"/>
                  <a:pt x="3273" y="17715"/>
                </a:cubicBezTo>
                <a:cubicBezTo>
                  <a:pt x="-455" y="15051"/>
                  <a:pt x="-424" y="6953"/>
                  <a:pt x="3055" y="3971"/>
                </a:cubicBezTo>
                <a:cubicBezTo>
                  <a:pt x="7696" y="-7"/>
                  <a:pt x="18647" y="-2151"/>
                  <a:pt x="21380" y="3316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" name="Google Shape;1075;p49">
            <a:extLst>
              <a:ext uri="{FF2B5EF4-FFF2-40B4-BE49-F238E27FC236}">
                <a16:creationId xmlns:a16="http://schemas.microsoft.com/office/drawing/2014/main" id="{7C7A753C-AD85-AB7A-2E39-5B9D4BE677C3}"/>
              </a:ext>
            </a:extLst>
          </p:cNvPr>
          <p:cNvGrpSpPr/>
          <p:nvPr/>
        </p:nvGrpSpPr>
        <p:grpSpPr>
          <a:xfrm rot="-5400000">
            <a:off x="6643335" y="1621585"/>
            <a:ext cx="425080" cy="482636"/>
            <a:chOff x="7830545" y="3716589"/>
            <a:chExt cx="425080" cy="482636"/>
          </a:xfrm>
        </p:grpSpPr>
        <p:sp>
          <p:nvSpPr>
            <p:cNvPr id="8" name="Google Shape;1076;p49">
              <a:extLst>
                <a:ext uri="{FF2B5EF4-FFF2-40B4-BE49-F238E27FC236}">
                  <a16:creationId xmlns:a16="http://schemas.microsoft.com/office/drawing/2014/main" id="{BACC46FF-59A8-F07F-AEFC-040ECBB3AFD4}"/>
                </a:ext>
              </a:extLst>
            </p:cNvPr>
            <p:cNvSpPr/>
            <p:nvPr/>
          </p:nvSpPr>
          <p:spPr>
            <a:xfrm>
              <a:off x="7993775" y="3856425"/>
              <a:ext cx="261850" cy="342800"/>
            </a:xfrm>
            <a:custGeom>
              <a:avLst/>
              <a:gdLst/>
              <a:ahLst/>
              <a:cxnLst/>
              <a:rect l="l" t="t" r="r" b="b"/>
              <a:pathLst>
                <a:path w="10474" h="13712" extrusionOk="0">
                  <a:moveTo>
                    <a:pt x="10474" y="13712"/>
                  </a:moveTo>
                  <a:cubicBezTo>
                    <a:pt x="7022" y="9112"/>
                    <a:pt x="4063" y="4071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" name="Google Shape;1077;p49">
              <a:extLst>
                <a:ext uri="{FF2B5EF4-FFF2-40B4-BE49-F238E27FC236}">
                  <a16:creationId xmlns:a16="http://schemas.microsoft.com/office/drawing/2014/main" id="{B3C93BBD-697F-6631-3175-BA522011999A}"/>
                </a:ext>
              </a:extLst>
            </p:cNvPr>
            <p:cNvSpPr/>
            <p:nvPr/>
          </p:nvSpPr>
          <p:spPr>
            <a:xfrm rot="-3120190" flipH="1">
              <a:off x="7836745" y="3823089"/>
              <a:ext cx="364743" cy="193646"/>
            </a:xfrm>
            <a:custGeom>
              <a:avLst/>
              <a:gdLst/>
              <a:ahLst/>
              <a:cxnLst/>
              <a:rect l="l" t="t" r="r" b="b"/>
              <a:pathLst>
                <a:path w="65512" h="34781" extrusionOk="0">
                  <a:moveTo>
                    <a:pt x="0" y="34781"/>
                  </a:moveTo>
                  <a:cubicBezTo>
                    <a:pt x="8189" y="26592"/>
                    <a:pt x="13917" y="16255"/>
                    <a:pt x="21330" y="7358"/>
                  </a:cubicBezTo>
                  <a:cubicBezTo>
                    <a:pt x="23323" y="4966"/>
                    <a:pt x="24163" y="634"/>
                    <a:pt x="27233" y="121"/>
                  </a:cubicBezTo>
                  <a:cubicBezTo>
                    <a:pt x="33041" y="-850"/>
                    <a:pt x="35973" y="8015"/>
                    <a:pt x="40374" y="11928"/>
                  </a:cubicBezTo>
                  <a:cubicBezTo>
                    <a:pt x="48742" y="19368"/>
                    <a:pt x="58797" y="25249"/>
                    <a:pt x="65512" y="3421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" name="Google Shape;1078;p49">
            <a:extLst>
              <a:ext uri="{FF2B5EF4-FFF2-40B4-BE49-F238E27FC236}">
                <a16:creationId xmlns:a16="http://schemas.microsoft.com/office/drawing/2014/main" id="{270E25B4-A973-4F06-88F9-71C5C14215AC}"/>
              </a:ext>
            </a:extLst>
          </p:cNvPr>
          <p:cNvGrpSpPr/>
          <p:nvPr/>
        </p:nvGrpSpPr>
        <p:grpSpPr>
          <a:xfrm rot="5400000" flipH="1">
            <a:off x="5412428" y="3529585"/>
            <a:ext cx="447023" cy="852547"/>
            <a:chOff x="5365675" y="3246789"/>
            <a:chExt cx="446978" cy="852461"/>
          </a:xfrm>
        </p:grpSpPr>
        <p:sp>
          <p:nvSpPr>
            <p:cNvPr id="11" name="Google Shape;1079;p49">
              <a:extLst>
                <a:ext uri="{FF2B5EF4-FFF2-40B4-BE49-F238E27FC236}">
                  <a16:creationId xmlns:a16="http://schemas.microsoft.com/office/drawing/2014/main" id="{17DACD15-8626-FFE9-3FBD-951B892DEDF6}"/>
                </a:ext>
              </a:extLst>
            </p:cNvPr>
            <p:cNvSpPr/>
            <p:nvPr/>
          </p:nvSpPr>
          <p:spPr>
            <a:xfrm>
              <a:off x="5365675" y="3388275"/>
              <a:ext cx="277725" cy="710975"/>
            </a:xfrm>
            <a:custGeom>
              <a:avLst/>
              <a:gdLst/>
              <a:ahLst/>
              <a:cxnLst/>
              <a:rect l="l" t="t" r="r" b="b"/>
              <a:pathLst>
                <a:path w="11109" h="28439" extrusionOk="0">
                  <a:moveTo>
                    <a:pt x="0" y="28439"/>
                  </a:moveTo>
                  <a:cubicBezTo>
                    <a:pt x="0" y="18262"/>
                    <a:pt x="3913" y="7196"/>
                    <a:pt x="11109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" name="Google Shape;1080;p49">
              <a:extLst>
                <a:ext uri="{FF2B5EF4-FFF2-40B4-BE49-F238E27FC236}">
                  <a16:creationId xmlns:a16="http://schemas.microsoft.com/office/drawing/2014/main" id="{7FF445B2-9E12-C08C-A3E3-C5AC8EB50283}"/>
                </a:ext>
              </a:extLst>
            </p:cNvPr>
            <p:cNvSpPr/>
            <p:nvPr/>
          </p:nvSpPr>
          <p:spPr>
            <a:xfrm rot="2700000">
              <a:off x="5446320" y="3352853"/>
              <a:ext cx="364590" cy="155947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3" name="Google Shape;1081;p49">
            <a:extLst>
              <a:ext uri="{FF2B5EF4-FFF2-40B4-BE49-F238E27FC236}">
                <a16:creationId xmlns:a16="http://schemas.microsoft.com/office/drawing/2014/main" id="{B3EA72AC-33E0-FD0F-767E-AAB5A9D4C084}"/>
              </a:ext>
            </a:extLst>
          </p:cNvPr>
          <p:cNvGrpSpPr/>
          <p:nvPr/>
        </p:nvGrpSpPr>
        <p:grpSpPr>
          <a:xfrm>
            <a:off x="5224938" y="1358566"/>
            <a:ext cx="364809" cy="407765"/>
            <a:chOff x="7558846" y="3840998"/>
            <a:chExt cx="364809" cy="407765"/>
          </a:xfrm>
        </p:grpSpPr>
        <p:sp>
          <p:nvSpPr>
            <p:cNvPr id="14" name="Google Shape;1082;p49">
              <a:extLst>
                <a:ext uri="{FF2B5EF4-FFF2-40B4-BE49-F238E27FC236}">
                  <a16:creationId xmlns:a16="http://schemas.microsoft.com/office/drawing/2014/main" id="{1A562D33-84B5-4CFF-224D-1837F45D485B}"/>
                </a:ext>
              </a:extLst>
            </p:cNvPr>
            <p:cNvSpPr/>
            <p:nvPr/>
          </p:nvSpPr>
          <p:spPr>
            <a:xfrm>
              <a:off x="7558846" y="3917117"/>
              <a:ext cx="364809" cy="236659"/>
            </a:xfrm>
            <a:custGeom>
              <a:avLst/>
              <a:gdLst/>
              <a:ahLst/>
              <a:cxnLst/>
              <a:rect l="l" t="t" r="r" b="b"/>
              <a:pathLst>
                <a:path w="16958" h="11001" extrusionOk="0">
                  <a:moveTo>
                    <a:pt x="0" y="0"/>
                  </a:moveTo>
                  <a:cubicBezTo>
                    <a:pt x="4764" y="4764"/>
                    <a:pt x="10934" y="7982"/>
                    <a:pt x="16958" y="11001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1083;p49">
              <a:extLst>
                <a:ext uri="{FF2B5EF4-FFF2-40B4-BE49-F238E27FC236}">
                  <a16:creationId xmlns:a16="http://schemas.microsoft.com/office/drawing/2014/main" id="{CDECAAD0-164C-D096-EA54-D787F1C1937A}"/>
                </a:ext>
              </a:extLst>
            </p:cNvPr>
            <p:cNvSpPr/>
            <p:nvPr/>
          </p:nvSpPr>
          <p:spPr>
            <a:xfrm rot="713319">
              <a:off x="7631464" y="3855828"/>
              <a:ext cx="183341" cy="378106"/>
            </a:xfrm>
            <a:custGeom>
              <a:avLst/>
              <a:gdLst/>
              <a:ahLst/>
              <a:cxnLst/>
              <a:rect l="l" t="t" r="r" b="b"/>
              <a:pathLst>
                <a:path w="7334" h="15125" extrusionOk="0">
                  <a:moveTo>
                    <a:pt x="7334" y="0"/>
                  </a:moveTo>
                  <a:cubicBezTo>
                    <a:pt x="5560" y="5315"/>
                    <a:pt x="1359" y="9689"/>
                    <a:pt x="0" y="15125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6" name="Google Shape;1084;p49">
            <a:extLst>
              <a:ext uri="{FF2B5EF4-FFF2-40B4-BE49-F238E27FC236}">
                <a16:creationId xmlns:a16="http://schemas.microsoft.com/office/drawing/2014/main" id="{19383CEA-F18D-3E80-A8E8-7821D4EB48F7}"/>
              </a:ext>
            </a:extLst>
          </p:cNvPr>
          <p:cNvGrpSpPr/>
          <p:nvPr/>
        </p:nvGrpSpPr>
        <p:grpSpPr>
          <a:xfrm rot="-3299944" flipH="1">
            <a:off x="6791731" y="3038147"/>
            <a:ext cx="1445331" cy="632573"/>
            <a:chOff x="6852885" y="3452568"/>
            <a:chExt cx="1445054" cy="632452"/>
          </a:xfrm>
        </p:grpSpPr>
        <p:sp>
          <p:nvSpPr>
            <p:cNvPr id="17" name="Google Shape;1085;p49">
              <a:extLst>
                <a:ext uri="{FF2B5EF4-FFF2-40B4-BE49-F238E27FC236}">
                  <a16:creationId xmlns:a16="http://schemas.microsoft.com/office/drawing/2014/main" id="{C9DBB21C-9E64-B055-9367-EA93ED9C0686}"/>
                </a:ext>
              </a:extLst>
            </p:cNvPr>
            <p:cNvSpPr/>
            <p:nvPr/>
          </p:nvSpPr>
          <p:spPr>
            <a:xfrm>
              <a:off x="6953250" y="3483050"/>
              <a:ext cx="1149900" cy="567475"/>
            </a:xfrm>
            <a:custGeom>
              <a:avLst/>
              <a:gdLst/>
              <a:ahLst/>
              <a:cxnLst/>
              <a:rect l="l" t="t" r="r" b="b"/>
              <a:pathLst>
                <a:path w="45996" h="22699" extrusionOk="0">
                  <a:moveTo>
                    <a:pt x="0" y="16098"/>
                  </a:moveTo>
                  <a:cubicBezTo>
                    <a:pt x="8171" y="19369"/>
                    <a:pt x="17051" y="23955"/>
                    <a:pt x="25681" y="22231"/>
                  </a:cubicBezTo>
                  <a:cubicBezTo>
                    <a:pt x="35525" y="20264"/>
                    <a:pt x="45996" y="10038"/>
                    <a:pt x="45996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" name="Google Shape;1086;p49">
              <a:extLst>
                <a:ext uri="{FF2B5EF4-FFF2-40B4-BE49-F238E27FC236}">
                  <a16:creationId xmlns:a16="http://schemas.microsoft.com/office/drawing/2014/main" id="{81276D8A-EE8D-8F2A-3573-178688DEAE55}"/>
                </a:ext>
              </a:extLst>
            </p:cNvPr>
            <p:cNvSpPr/>
            <p:nvPr/>
          </p:nvSpPr>
          <p:spPr>
            <a:xfrm>
              <a:off x="7933419" y="3452568"/>
              <a:ext cx="364520" cy="155917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" name="Google Shape;1087;p49">
              <a:extLst>
                <a:ext uri="{FF2B5EF4-FFF2-40B4-BE49-F238E27FC236}">
                  <a16:creationId xmlns:a16="http://schemas.microsoft.com/office/drawing/2014/main" id="{C41406F8-4A91-A168-5D76-C4A259BBD72F}"/>
                </a:ext>
              </a:extLst>
            </p:cNvPr>
            <p:cNvSpPr/>
            <p:nvPr/>
          </p:nvSpPr>
          <p:spPr>
            <a:xfrm rot="-3599220">
              <a:off x="6829291" y="3810186"/>
              <a:ext cx="364599" cy="155950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42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9451F3E2-2751-03A1-6734-A00508CCF5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532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177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5"/>
    </mc:Choice>
    <mc:Fallback xmlns="">
      <p:transition spd="slow" advTm="98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1B0D1F3-BEEE-E6CB-3BFB-67E3821E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Garamond" panose="02020404030301010803" pitchFamily="18" charset="0"/>
              </a:rPr>
              <a:t>Evaluation of the Model Architecture on Test Data 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98ADF331-F2AD-6BE4-12F9-E89FE3C91546}"/>
              </a:ext>
            </a:extLst>
          </p:cNvPr>
          <p:cNvSpPr txBox="1"/>
          <p:nvPr/>
        </p:nvSpPr>
        <p:spPr>
          <a:xfrm>
            <a:off x="1202811" y="1741811"/>
            <a:ext cx="2222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000" b="1" dirty="0">
                <a:latin typeface="Garamond" panose="02020404030301010803" pitchFamily="18" charset="0"/>
              </a:rPr>
              <a:t>U-Net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9235C6B9-DBAB-A0B3-4FDC-93FAD51C7CEB}"/>
              </a:ext>
            </a:extLst>
          </p:cNvPr>
          <p:cNvSpPr txBox="1"/>
          <p:nvPr/>
        </p:nvSpPr>
        <p:spPr>
          <a:xfrm>
            <a:off x="1202811" y="2624848"/>
            <a:ext cx="2222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>
                <a:latin typeface="Garamond" panose="02020404030301010803" pitchFamily="18" charset="0"/>
              </a:rPr>
              <a:t>Feature</a:t>
            </a:r>
            <a:r>
              <a:rPr lang="tr-TR" sz="2000" b="1" dirty="0">
                <a:latin typeface="Garamond" panose="02020404030301010803" pitchFamily="18" charset="0"/>
              </a:rPr>
              <a:t> </a:t>
            </a:r>
            <a:r>
              <a:rPr lang="tr-TR" sz="2000" b="1" dirty="0" err="1">
                <a:latin typeface="Garamond" panose="02020404030301010803" pitchFamily="18" charset="0"/>
              </a:rPr>
              <a:t>Pyramid</a:t>
            </a:r>
            <a:r>
              <a:rPr lang="tr-TR" sz="2000" b="1" dirty="0">
                <a:latin typeface="Garamond" panose="02020404030301010803" pitchFamily="18" charset="0"/>
              </a:rPr>
              <a:t> Network (FPN)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DBCCD6BB-8B18-A014-3466-FC3BD4B59F6E}"/>
              </a:ext>
            </a:extLst>
          </p:cNvPr>
          <p:cNvSpPr txBox="1"/>
          <p:nvPr/>
        </p:nvSpPr>
        <p:spPr>
          <a:xfrm>
            <a:off x="1042416" y="3747873"/>
            <a:ext cx="25292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000" b="1" dirty="0">
                <a:latin typeface="Garamond" panose="02020404030301010803" pitchFamily="18" charset="0"/>
              </a:rPr>
              <a:t>ResUNet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C9FA341-3A8B-09DE-FF67-D9A825FFB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080" y="1741811"/>
            <a:ext cx="2591162" cy="53347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287E746-1E7C-5686-89D4-A6BC23DC7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080" y="2669185"/>
            <a:ext cx="2686425" cy="619211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21EC0B4C-2B0D-C535-41FC-B08922886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842" y="3643085"/>
            <a:ext cx="2676899" cy="609685"/>
          </a:xfrm>
          <a:prstGeom prst="rect">
            <a:avLst/>
          </a:prstGeom>
        </p:spPr>
      </p:pic>
      <p:pic>
        <p:nvPicPr>
          <p:cNvPr id="4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C2AFC9D5-4CE1-BF21-9CFC-E81117A4E3B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09616" y="-9525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21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65"/>
    </mc:Choice>
    <mc:Fallback xmlns="">
      <p:transition spd="slow" advTm="27665"/>
    </mc:Fallback>
  </mc:AlternateContent>
  <p:extLst>
    <p:ext uri="{3A86A75C-4F4B-4683-9AE1-C65F6400EC91}">
      <p14:laserTraceLst xmlns:p14="http://schemas.microsoft.com/office/powerpoint/2010/main">
        <p14:tracePtLst>
          <p14:tracePt t="12851" x="8929688" y="2668588"/>
          <p14:tracePt t="12859" x="8691563" y="2668588"/>
          <p14:tracePt t="12867" x="8521700" y="2668588"/>
          <p14:tracePt t="12875" x="8351838" y="2668588"/>
          <p14:tracePt t="12883" x="8156575" y="2663825"/>
          <p14:tracePt t="12891" x="8042275" y="2644775"/>
          <p14:tracePt t="12899" x="7961313" y="2632075"/>
          <p14:tracePt t="12907" x="7891463" y="2619375"/>
          <p14:tracePt t="12915" x="7823200" y="2600325"/>
          <p14:tracePt t="12923" x="7759700" y="2581275"/>
          <p14:tracePt t="12931" x="7727950" y="2562225"/>
          <p14:tracePt t="12939" x="7696200" y="2536825"/>
          <p14:tracePt t="12947" x="7664450" y="2511425"/>
          <p14:tracePt t="12955" x="7640638" y="2492375"/>
          <p14:tracePt t="12964" x="7627938" y="2479675"/>
          <p14:tracePt t="12971" x="7621588" y="2474913"/>
          <p14:tracePt t="12979" x="7602538" y="2443163"/>
          <p14:tracePt t="12987" x="7583488" y="2430463"/>
          <p14:tracePt t="12995" x="7570788" y="2411413"/>
          <p14:tracePt t="13003" x="7551738" y="2392363"/>
          <p14:tracePt t="13011" x="7539038" y="2386013"/>
          <p14:tracePt t="13019" x="7513638" y="2366963"/>
          <p14:tracePt t="13027" x="7494588" y="2354263"/>
          <p14:tracePt t="13035" x="7475538" y="2347913"/>
          <p14:tracePt t="13043" x="7445375" y="2335213"/>
          <p14:tracePt t="13051" x="7413625" y="2328863"/>
          <p14:tracePt t="13059" x="7381875" y="2328863"/>
          <p14:tracePt t="13067" x="7356475" y="2328863"/>
          <p14:tracePt t="13075" x="7324725" y="2328863"/>
          <p14:tracePt t="13083" x="7299325" y="2328863"/>
          <p14:tracePt t="13091" x="7262813" y="2328863"/>
          <p14:tracePt t="13099" x="7243763" y="2335213"/>
          <p14:tracePt t="13107" x="7218363" y="2347913"/>
          <p14:tracePt t="13115" x="7199313" y="2347913"/>
          <p14:tracePt t="13123" x="7186613" y="2373313"/>
          <p14:tracePt t="13131" x="7173913" y="2386013"/>
          <p14:tracePt t="13139" x="7148513" y="2411413"/>
          <p14:tracePt t="13147" x="7135813" y="2430463"/>
          <p14:tracePt t="13155" x="7123113" y="2449513"/>
          <p14:tracePt t="13163" x="7112000" y="2474913"/>
          <p14:tracePt t="13171" x="7092950" y="2498725"/>
          <p14:tracePt t="13179" x="7086600" y="2524125"/>
          <p14:tracePt t="13187" x="7073900" y="2543175"/>
          <p14:tracePt t="13194" x="7061200" y="2568575"/>
          <p14:tracePt t="13203" x="7061200" y="2587625"/>
          <p14:tracePt t="13211" x="7054850" y="2600325"/>
          <p14:tracePt t="13227" x="7054850" y="2606675"/>
          <p14:tracePt t="13243" x="7054850" y="2613025"/>
          <p14:tracePt t="13292" x="7061200" y="2613025"/>
          <p14:tracePt t="13299" x="7067550" y="2600325"/>
          <p14:tracePt t="13307" x="7092950" y="2568575"/>
          <p14:tracePt t="13315" x="7118350" y="2549525"/>
          <p14:tracePt t="13323" x="7148513" y="2517775"/>
          <p14:tracePt t="13331" x="7154863" y="2505075"/>
          <p14:tracePt t="13339" x="7161213" y="2486025"/>
          <p14:tracePt t="13347" x="7205663" y="2443163"/>
          <p14:tracePt t="13355" x="7212013" y="2424113"/>
          <p14:tracePt t="13363" x="7218363" y="2424113"/>
          <p14:tracePt t="13464" x="7250113" y="2430463"/>
          <p14:tracePt t="13471" x="7262813" y="2436813"/>
          <p14:tracePt t="13479" x="7318375" y="2455863"/>
          <p14:tracePt t="13487" x="7375525" y="2474913"/>
          <p14:tracePt t="13495" x="7432675" y="2505075"/>
          <p14:tracePt t="13503" x="7494588" y="2549525"/>
          <p14:tracePt t="13511" x="7545388" y="2587625"/>
          <p14:tracePt t="13519" x="7602538" y="2600325"/>
          <p14:tracePt t="13527" x="7651750" y="2632075"/>
          <p14:tracePt t="13535" x="7670800" y="2668588"/>
          <p14:tracePt t="13543" x="7683500" y="2687638"/>
          <p14:tracePt t="13559" x="7670800" y="2700338"/>
          <p14:tracePt t="13567" x="7658100" y="2713038"/>
          <p14:tracePt t="13575" x="7646988" y="2713038"/>
          <p14:tracePt t="13583" x="7640638" y="2713038"/>
          <p14:tracePt t="13591" x="7634288" y="2719388"/>
          <p14:tracePt t="13599" x="7627938" y="2719388"/>
          <p14:tracePt t="13607" x="7621588" y="2719388"/>
          <p14:tracePt t="13615" x="7615238" y="2719388"/>
          <p14:tracePt t="13631" x="7608888" y="2713038"/>
          <p14:tracePt t="13647" x="7589838" y="2693988"/>
          <p14:tracePt t="13655" x="7577138" y="2693988"/>
          <p14:tracePt t="13663" x="7558088" y="2681288"/>
          <p14:tracePt t="13671" x="7545388" y="2674938"/>
          <p14:tracePt t="13679" x="7526338" y="2663825"/>
          <p14:tracePt t="13687" x="7494588" y="2644775"/>
          <p14:tracePt t="13695" x="7451725" y="2625725"/>
          <p14:tracePt t="13703" x="7413625" y="2613025"/>
          <p14:tracePt t="13711" x="7394575" y="2600325"/>
          <p14:tracePt t="13719" x="7350125" y="2581275"/>
          <p14:tracePt t="13727" x="7324725" y="2568575"/>
          <p14:tracePt t="13735" x="7288213" y="2549525"/>
          <p14:tracePt t="13743" x="7243763" y="2524125"/>
          <p14:tracePt t="13751" x="7199313" y="2505075"/>
          <p14:tracePt t="13758" x="7161213" y="2486025"/>
          <p14:tracePt t="13767" x="7123113" y="2468563"/>
          <p14:tracePt t="13775" x="7099300" y="2455863"/>
          <p14:tracePt t="13783" x="7067550" y="2436813"/>
          <p14:tracePt t="13791" x="7035800" y="2411413"/>
          <p14:tracePt t="13799" x="7010400" y="2405063"/>
          <p14:tracePt t="13807" x="6985000" y="2386013"/>
          <p14:tracePt t="13815" x="6965950" y="2366963"/>
          <p14:tracePt t="13823" x="6942138" y="2360613"/>
          <p14:tracePt t="13831" x="6929438" y="2347913"/>
          <p14:tracePt t="13839" x="6910388" y="2341563"/>
          <p14:tracePt t="13847" x="6897688" y="2328863"/>
          <p14:tracePt t="13855" x="6872288" y="2322513"/>
          <p14:tracePt t="13863" x="6865938" y="2316163"/>
          <p14:tracePt t="13871" x="6853238" y="2303463"/>
          <p14:tracePt t="13879" x="6834188" y="2303463"/>
          <p14:tracePt t="13887" x="6827838" y="2303463"/>
          <p14:tracePt t="13896" x="6808788" y="2297113"/>
          <p14:tracePt t="13911" x="6802438" y="2297113"/>
          <p14:tracePt t="13919" x="6796088" y="2292350"/>
          <p14:tracePt t="13927" x="6789738" y="2292350"/>
          <p14:tracePt t="13935" x="6783388" y="2292350"/>
          <p14:tracePt t="13976" x="6777038" y="2292350"/>
          <p14:tracePt t="13991" x="6777038" y="2297113"/>
          <p14:tracePt t="14000" x="6777038" y="2303463"/>
          <p14:tracePt t="14015" x="6777038" y="2309813"/>
          <p14:tracePt t="14031" x="6777038" y="2316163"/>
          <p14:tracePt t="14039" x="6777038" y="2322513"/>
          <p14:tracePt t="14047" x="6777038" y="2328863"/>
          <p14:tracePt t="14055" x="6777038" y="2335213"/>
          <p14:tracePt t="14063" x="6783388" y="2341563"/>
          <p14:tracePt t="14070" x="6789738" y="2347913"/>
          <p14:tracePt t="14079" x="6815138" y="2386013"/>
          <p14:tracePt t="14087" x="6834188" y="2392363"/>
          <p14:tracePt t="14095" x="6853238" y="2398713"/>
          <p14:tracePt t="14103" x="6872288" y="2411413"/>
          <p14:tracePt t="14111" x="6884988" y="2411413"/>
          <p14:tracePt t="14119" x="6904038" y="2424113"/>
          <p14:tracePt t="14127" x="6929438" y="2430463"/>
          <p14:tracePt t="14135" x="6946900" y="2430463"/>
          <p14:tracePt t="14143" x="6965950" y="2436813"/>
          <p14:tracePt t="14151" x="6985000" y="2443163"/>
          <p14:tracePt t="14159" x="7004050" y="2443163"/>
          <p14:tracePt t="14167" x="7023100" y="2443163"/>
          <p14:tracePt t="14175" x="7048500" y="2443163"/>
          <p14:tracePt t="14183" x="7067550" y="2443163"/>
          <p14:tracePt t="14191" x="7092950" y="2436813"/>
          <p14:tracePt t="14199" x="7123113" y="2430463"/>
          <p14:tracePt t="14207" x="7148513" y="2424113"/>
          <p14:tracePt t="14215" x="7180263" y="2405063"/>
          <p14:tracePt t="14223" x="7212013" y="2379663"/>
          <p14:tracePt t="14231" x="7231063" y="2354263"/>
          <p14:tracePt t="14239" x="7243763" y="2335213"/>
          <p14:tracePt t="14247" x="7269163" y="2297113"/>
          <p14:tracePt t="14255" x="7288213" y="2266950"/>
          <p14:tracePt t="14263" x="7299325" y="2235200"/>
          <p14:tracePt t="14271" x="7312025" y="2178050"/>
          <p14:tracePt t="14279" x="7312025" y="2139950"/>
          <p14:tracePt t="14288" x="7312025" y="2078038"/>
          <p14:tracePt t="14295" x="7312025" y="2027238"/>
          <p14:tracePt t="14303" x="7299325" y="1970088"/>
          <p14:tracePt t="14311" x="7262813" y="1857375"/>
          <p14:tracePt t="14319" x="7231063" y="1800225"/>
          <p14:tracePt t="14327" x="7192963" y="1738313"/>
          <p14:tracePt t="14335" x="7148513" y="1693863"/>
          <p14:tracePt t="14343" x="7118350" y="1655763"/>
          <p14:tracePt t="14351" x="7061200" y="1611313"/>
          <p14:tracePt t="14359" x="7023100" y="1585913"/>
          <p14:tracePt t="14367" x="6959600" y="1562100"/>
          <p14:tracePt t="14375" x="6923088" y="1543050"/>
          <p14:tracePt t="14383" x="6872288" y="1524000"/>
          <p14:tracePt t="14391" x="6808788" y="1498600"/>
          <p14:tracePt t="14399" x="6759575" y="1485900"/>
          <p14:tracePt t="14407" x="6708775" y="1485900"/>
          <p14:tracePt t="14415" x="6638925" y="1479550"/>
          <p14:tracePt t="14423" x="6583363" y="1479550"/>
          <p14:tracePt t="14431" x="6519863" y="1479550"/>
          <p14:tracePt t="14439" x="6450013" y="1479550"/>
          <p14:tracePt t="14447" x="6388100" y="1485900"/>
          <p14:tracePt t="14455" x="6318250" y="1511300"/>
          <p14:tracePt t="14463" x="6254750" y="1536700"/>
          <p14:tracePt t="14471" x="6180138" y="1573213"/>
          <p14:tracePt t="14478" x="6116638" y="1604963"/>
          <p14:tracePt t="14487" x="6048375" y="1662113"/>
          <p14:tracePt t="14495" x="5991225" y="1712913"/>
          <p14:tracePt t="14503" x="5934075" y="1762125"/>
          <p14:tracePt t="14511" x="5878513" y="1825625"/>
          <p14:tracePt t="14519" x="5846763" y="1876425"/>
          <p14:tracePt t="14527" x="5808663" y="1938338"/>
          <p14:tracePt t="14535" x="5789613" y="1995488"/>
          <p14:tracePt t="14543" x="5770563" y="2046288"/>
          <p14:tracePt t="14552" x="5757863" y="2084388"/>
          <p14:tracePt t="14559" x="5757863" y="2133600"/>
          <p14:tracePt t="14567" x="5751513" y="2178050"/>
          <p14:tracePt t="14575" x="5751513" y="2209800"/>
          <p14:tracePt t="14583" x="5751513" y="2254250"/>
          <p14:tracePt t="14591" x="5770563" y="2292350"/>
          <p14:tracePt t="14599" x="5783263" y="2316163"/>
          <p14:tracePt t="14607" x="5802313" y="2354263"/>
          <p14:tracePt t="14615" x="5834063" y="2386013"/>
          <p14:tracePt t="14623" x="5872163" y="2417763"/>
          <p14:tracePt t="14632" x="5946775" y="2455863"/>
          <p14:tracePt t="14638" x="6016625" y="2468563"/>
          <p14:tracePt t="14647" x="6072188" y="2474913"/>
          <p14:tracePt t="14655" x="6122988" y="2474913"/>
          <p14:tracePt t="14663" x="6199188" y="2474913"/>
          <p14:tracePt t="14671" x="6261100" y="2474913"/>
          <p14:tracePt t="14679" x="6318250" y="2468563"/>
          <p14:tracePt t="14687" x="6362700" y="2455863"/>
          <p14:tracePt t="14695" x="6424613" y="2443163"/>
          <p14:tracePt t="14703" x="6462713" y="2424113"/>
          <p14:tracePt t="14711" x="6475413" y="2417763"/>
          <p14:tracePt t="14719" x="6488113" y="2411413"/>
          <p14:tracePt t="14727" x="6500813" y="2405063"/>
          <p14:tracePt t="14735" x="6500813" y="2398713"/>
          <p14:tracePt t="15240" x="6500813" y="2392363"/>
          <p14:tracePt t="15255" x="6488113" y="2379663"/>
          <p14:tracePt t="15263" x="6481763" y="2379663"/>
          <p14:tracePt t="15271" x="6469063" y="2379663"/>
          <p14:tracePt t="15279" x="6450013" y="2379663"/>
          <p14:tracePt t="15287" x="6443663" y="2379663"/>
          <p14:tracePt t="15295" x="6430963" y="2379663"/>
          <p14:tracePt t="16383" x="6424613" y="2379663"/>
          <p14:tracePt t="16391" x="6418263" y="2379663"/>
          <p14:tracePt t="16424" x="6424613" y="2379663"/>
          <p14:tracePt t="16431" x="6456363" y="2366963"/>
          <p14:tracePt t="16439" x="6545263" y="2328863"/>
          <p14:tracePt t="16447" x="6589713" y="2309813"/>
          <p14:tracePt t="16455" x="6594475" y="2309813"/>
          <p14:tracePt t="16463" x="6607175" y="2303463"/>
          <p14:tracePt t="16472" x="6638925" y="2297113"/>
          <p14:tracePt t="16483" x="6677025" y="2297113"/>
          <p14:tracePt t="16491" x="6708775" y="2297113"/>
          <p14:tracePt t="16499" x="6721475" y="2297113"/>
          <p14:tracePt t="16506" x="6746875" y="2297113"/>
          <p14:tracePt t="16515" x="6777038" y="2297113"/>
          <p14:tracePt t="16523" x="6802438" y="2297113"/>
          <p14:tracePt t="16531" x="6821488" y="2303463"/>
          <p14:tracePt t="16539" x="6865938" y="2316163"/>
          <p14:tracePt t="16547" x="6916738" y="2328863"/>
          <p14:tracePt t="16555" x="6959600" y="2347913"/>
          <p14:tracePt t="16563" x="7004050" y="2360613"/>
          <p14:tracePt t="16571" x="7029450" y="2379663"/>
          <p14:tracePt t="16579" x="7042150" y="2424113"/>
          <p14:tracePt t="16587" x="7048500" y="2455863"/>
          <p14:tracePt t="16595" x="7048500" y="2492375"/>
          <p14:tracePt t="16611" x="7048500" y="2498725"/>
          <p14:tracePt t="16619" x="7042150" y="2505075"/>
          <p14:tracePt t="16627" x="7035800" y="2511425"/>
          <p14:tracePt t="16635" x="7016750" y="2524125"/>
          <p14:tracePt t="16643" x="7004050" y="2530475"/>
          <p14:tracePt t="16651" x="6985000" y="2530475"/>
          <p14:tracePt t="16659" x="6929438" y="2555875"/>
          <p14:tracePt t="16667" x="6891338" y="2555875"/>
          <p14:tracePt t="16675" x="6846888" y="2562225"/>
          <p14:tracePt t="16683" x="6789738" y="2562225"/>
          <p14:tracePt t="16691" x="6721475" y="2581275"/>
          <p14:tracePt t="16699" x="6645275" y="2593975"/>
          <p14:tracePt t="16707" x="6538913" y="2600325"/>
          <p14:tracePt t="16715" x="6450013" y="2606675"/>
          <p14:tracePt t="16723" x="6343650" y="2613025"/>
          <p14:tracePt t="16731" x="6248400" y="2619375"/>
          <p14:tracePt t="16739" x="6110288" y="2619375"/>
          <p14:tracePt t="16747" x="5984875" y="2632075"/>
          <p14:tracePt t="16756" x="5884863" y="2632075"/>
          <p14:tracePt t="16764" x="5776913" y="2632075"/>
          <p14:tracePt t="16771" x="5645150" y="2632075"/>
          <p14:tracePt t="16779" x="5556250" y="2632075"/>
          <p14:tracePt t="16787" x="5475288" y="2632075"/>
          <p14:tracePt t="16795" x="5362575" y="2632075"/>
          <p14:tracePt t="16803" x="5286375" y="2632075"/>
          <p14:tracePt t="16811" x="5216525" y="2632075"/>
          <p14:tracePt t="16819" x="5154613" y="2632075"/>
          <p14:tracePt t="16827" x="5078413" y="2632075"/>
          <p14:tracePt t="16835" x="5010150" y="2632075"/>
          <p14:tracePt t="16843" x="4953000" y="2632075"/>
          <p14:tracePt t="16851" x="4876800" y="2632075"/>
          <p14:tracePt t="16859" x="4802188" y="2632075"/>
          <p14:tracePt t="16867" x="4732338" y="2632075"/>
          <p14:tracePt t="16875" x="4657725" y="2632075"/>
          <p14:tracePt t="16911" x="4568825" y="2632075"/>
          <p14:tracePt t="16919" x="4486275" y="2632075"/>
          <p14:tracePt t="16927" x="4398963" y="2638425"/>
          <p14:tracePt t="16935" x="3630613" y="2693988"/>
          <p14:tracePt t="16943" x="3530600" y="2693988"/>
          <p14:tracePt t="16951" x="3435350" y="2700338"/>
          <p14:tracePt t="16959" x="3309938" y="2700338"/>
          <p14:tracePt t="16967" x="3228975" y="2700338"/>
          <p14:tracePt t="16975" x="3121025" y="2706688"/>
          <p14:tracePt t="16983" x="3033713" y="2713038"/>
          <p14:tracePt t="16991" x="2901950" y="2725738"/>
          <p14:tracePt t="16999" x="2781300" y="2751138"/>
          <p14:tracePt t="17007" x="2693988" y="2757488"/>
          <p14:tracePt t="17015" x="2573338" y="2782888"/>
          <p14:tracePt t="17023" x="2486025" y="2795588"/>
          <p14:tracePt t="17031" x="2416175" y="2808288"/>
          <p14:tracePt t="17039" x="2341563" y="2820988"/>
          <p14:tracePt t="17047" x="2265363" y="2846388"/>
          <p14:tracePt t="17055" x="2220913" y="2857500"/>
          <p14:tracePt t="17063" x="2171700" y="2876550"/>
          <p14:tracePt t="17070" x="2120900" y="2895600"/>
          <p14:tracePt t="17079" x="2076450" y="2914650"/>
          <p14:tracePt t="17087" x="2051050" y="2933700"/>
          <p14:tracePt t="17095" x="2025650" y="2946400"/>
          <p14:tracePt t="17104" x="2001838" y="2965450"/>
          <p14:tracePt t="17110" x="1982788" y="2978150"/>
          <p14:tracePt t="17119" x="1970088" y="2997200"/>
          <p14:tracePt t="17127" x="1951038" y="3016250"/>
          <p14:tracePt t="17135" x="1944688" y="3033713"/>
          <p14:tracePt t="17143" x="1931988" y="3059113"/>
          <p14:tracePt t="17151" x="1931988" y="3071813"/>
          <p14:tracePt t="17160" x="1925638" y="3090863"/>
          <p14:tracePt t="17167" x="1925638" y="3116263"/>
          <p14:tracePt t="17175" x="1925638" y="3141663"/>
          <p14:tracePt t="17183" x="1925638" y="3173413"/>
          <p14:tracePt t="17191" x="1938338" y="3205163"/>
          <p14:tracePt t="17199" x="1951038" y="3235325"/>
          <p14:tracePt t="17207" x="1976438" y="3273425"/>
          <p14:tracePt t="17215" x="2001838" y="3305175"/>
          <p14:tracePt t="17224" x="2038350" y="3336925"/>
          <p14:tracePt t="17231" x="2076450" y="3368675"/>
          <p14:tracePt t="17239" x="2120900" y="3387725"/>
          <p14:tracePt t="17247" x="2259013" y="3436938"/>
          <p14:tracePt t="17255" x="2335213" y="3462338"/>
          <p14:tracePt t="17263" x="2466975" y="3481388"/>
          <p14:tracePt t="17271" x="2554288" y="3481388"/>
          <p14:tracePt t="17279" x="2693988" y="3494088"/>
          <p14:tracePt t="17287" x="2901950" y="3494088"/>
          <p14:tracePt t="17295" x="3071813" y="3494088"/>
          <p14:tracePt t="17303" x="3228975" y="3494088"/>
          <p14:tracePt t="17312" x="3417888" y="3487738"/>
          <p14:tracePt t="17319" x="3694113" y="3468688"/>
          <p14:tracePt t="17327" x="3844925" y="3436938"/>
          <p14:tracePt t="17335" x="4027488" y="3405188"/>
          <p14:tracePt t="17343" x="4129088" y="3375025"/>
          <p14:tracePt t="17351" x="4210050" y="3349625"/>
          <p14:tracePt t="17359" x="4279900" y="3317875"/>
          <p14:tracePt t="17368" x="4316413" y="3298825"/>
          <p14:tracePt t="17374" x="4354513" y="3260725"/>
          <p14:tracePt t="17382" x="4360863" y="3241675"/>
          <p14:tracePt t="17391" x="4367213" y="3198813"/>
          <p14:tracePt t="17399" x="4367213" y="3167063"/>
          <p14:tracePt t="17407" x="4348163" y="3109913"/>
          <p14:tracePt t="17415" x="4316413" y="3040063"/>
          <p14:tracePt t="17423" x="4273550" y="2959100"/>
          <p14:tracePt t="17431" x="4235450" y="2908300"/>
          <p14:tracePt t="17439" x="4184650" y="2846388"/>
          <p14:tracePt t="17447" x="4122738" y="2789238"/>
          <p14:tracePt t="17455" x="4071938" y="2744788"/>
          <p14:tracePt t="17463" x="4021138" y="2713038"/>
          <p14:tracePt t="17471" x="3963988" y="2681288"/>
          <p14:tracePt t="17478" x="3876675" y="2644775"/>
          <p14:tracePt t="17487" x="3813175" y="2625725"/>
          <p14:tracePt t="17495" x="3738563" y="2600325"/>
          <p14:tracePt t="17503" x="3643313" y="2581275"/>
          <p14:tracePt t="17511" x="3511550" y="2549525"/>
          <p14:tracePt t="17519" x="3411538" y="2530475"/>
          <p14:tracePt t="17527" x="3309938" y="2511425"/>
          <p14:tracePt t="17535" x="3171825" y="2505075"/>
          <p14:tracePt t="17543" x="3076575" y="2498725"/>
          <p14:tracePt t="17551" x="2976563" y="2498725"/>
          <p14:tracePt t="17559" x="2882900" y="2492375"/>
          <p14:tracePt t="17567" x="2768600" y="2492375"/>
          <p14:tracePt t="17576" x="2681288" y="2492375"/>
          <p14:tracePt t="17583" x="2598738" y="2492375"/>
          <p14:tracePt t="17591" x="2505075" y="2492375"/>
          <p14:tracePt t="17599" x="2384425" y="2498725"/>
          <p14:tracePt t="17607" x="2309813" y="2505075"/>
          <p14:tracePt t="17615" x="2227263" y="2530475"/>
          <p14:tracePt t="17623" x="2139950" y="2543175"/>
          <p14:tracePt t="17631" x="2070100" y="2555875"/>
          <p14:tracePt t="17639" x="2014538" y="2574925"/>
          <p14:tracePt t="17647" x="1951038" y="2600325"/>
          <p14:tracePt t="17655" x="1874838" y="2625725"/>
          <p14:tracePt t="17663" x="1819275" y="2651125"/>
          <p14:tracePt t="17671" x="1774825" y="2674938"/>
          <p14:tracePt t="17679" x="1730375" y="2706688"/>
          <p14:tracePt t="17687" x="1679575" y="2744788"/>
          <p14:tracePt t="17695" x="1655763" y="2776538"/>
          <p14:tracePt t="17703" x="1636713" y="2808288"/>
          <p14:tracePt t="17711" x="1624013" y="2840038"/>
          <p14:tracePt t="17719" x="1617663" y="2876550"/>
          <p14:tracePt t="17727" x="1611313" y="2914650"/>
          <p14:tracePt t="17735" x="1611313" y="2952750"/>
          <p14:tracePt t="17743" x="1611313" y="2978150"/>
          <p14:tracePt t="17751" x="1617663" y="3040063"/>
          <p14:tracePt t="17758" x="1655763" y="3128963"/>
          <p14:tracePt t="17767" x="1685925" y="3186113"/>
          <p14:tracePt t="17775" x="1717675" y="3228975"/>
          <p14:tracePt t="17783" x="1781175" y="3279775"/>
          <p14:tracePt t="17791" x="1838325" y="3317875"/>
          <p14:tracePt t="17799" x="1938338" y="3362325"/>
          <p14:tracePt t="17807" x="2025650" y="3387725"/>
          <p14:tracePt t="17815" x="2114550" y="3411538"/>
          <p14:tracePt t="17823" x="2284413" y="3443288"/>
          <p14:tracePt t="17831" x="2498725" y="3475038"/>
          <p14:tracePt t="17839" x="2755900" y="3475038"/>
          <p14:tracePt t="17847" x="3033713" y="3487738"/>
          <p14:tracePt t="17855" x="3386138" y="3487738"/>
          <p14:tracePt t="17863" x="3781425" y="3487738"/>
          <p14:tracePt t="17871" x="4084638" y="3487738"/>
          <p14:tracePt t="17879" x="4462463" y="3487738"/>
          <p14:tracePt t="17887" x="4751388" y="3487738"/>
          <p14:tracePt t="17896" x="5021263" y="3487738"/>
          <p14:tracePt t="17903" x="5386388" y="3455988"/>
          <p14:tracePt t="17911" x="5664200" y="3436938"/>
          <p14:tracePt t="17919" x="5965825" y="3398838"/>
          <p14:tracePt t="17927" x="6192838" y="3368675"/>
          <p14:tracePt t="17935" x="6407150" y="3336925"/>
          <p14:tracePt t="17944" x="6657975" y="3298825"/>
          <p14:tracePt t="17951" x="6840538" y="3260725"/>
          <p14:tracePt t="17959" x="6985000" y="3241675"/>
          <p14:tracePt t="17967" x="7154863" y="3205163"/>
          <p14:tracePt t="17975" x="7250113" y="3186113"/>
          <p14:tracePt t="17983" x="7324725" y="3173413"/>
          <p14:tracePt t="17991" x="7407275" y="3154363"/>
          <p14:tracePt t="17999" x="7464425" y="3148013"/>
          <p14:tracePt t="18008" x="7507288" y="3135313"/>
          <p14:tracePt t="18015" x="7551738" y="3122613"/>
          <p14:tracePt t="18023" x="7583488" y="3116263"/>
          <p14:tracePt t="18031" x="7602538" y="3103563"/>
          <p14:tracePt t="18080" x="7608888" y="3097213"/>
          <p14:tracePt t="18096" x="7608888" y="3090863"/>
          <p14:tracePt t="18111" x="7608888" y="3084513"/>
          <p14:tracePt t="18285" x="7583488" y="3084513"/>
          <p14:tracePt t="18287" x="7564438" y="3084513"/>
          <p14:tracePt t="18295" x="7539038" y="3084513"/>
          <p14:tracePt t="18303" x="7507288" y="3084513"/>
          <p14:tracePt t="18311" x="7464425" y="3090863"/>
          <p14:tracePt t="18320" x="7426325" y="3090863"/>
          <p14:tracePt t="18327" x="7388225" y="3097213"/>
          <p14:tracePt t="18335" x="7331075" y="3103563"/>
          <p14:tracePt t="18343" x="7299325" y="3103563"/>
          <p14:tracePt t="18351" x="7256463" y="3109913"/>
          <p14:tracePt t="18359" x="7212013" y="3116263"/>
          <p14:tracePt t="18368" x="7154863" y="3122613"/>
          <p14:tracePt t="18375" x="7092950" y="3135313"/>
          <p14:tracePt t="18382" x="7042150" y="3141663"/>
          <p14:tracePt t="18391" x="6991350" y="3141663"/>
          <p14:tracePt t="18399" x="6923088" y="3160713"/>
          <p14:tracePt t="18407" x="6884988" y="3167063"/>
          <p14:tracePt t="18415" x="6827838" y="3179763"/>
          <p14:tracePt t="18423" x="6802438" y="3179763"/>
          <p14:tracePt t="18431" x="6765925" y="3192463"/>
          <p14:tracePt t="18439" x="6740525" y="3198813"/>
          <p14:tracePt t="18447" x="6708775" y="3205163"/>
          <p14:tracePt t="18455" x="6696075" y="3211513"/>
          <p14:tracePt t="18463" x="6689725" y="3211513"/>
          <p14:tracePt t="18472" x="6683375" y="3216275"/>
          <p14:tracePt t="18487" x="6677025" y="3216275"/>
          <p14:tracePt t="18495" x="6677025" y="3222625"/>
          <p14:tracePt t="18511" x="6677025" y="3235325"/>
          <p14:tracePt t="18528" x="6683375" y="3248025"/>
          <p14:tracePt t="18543" x="6696075" y="3254375"/>
          <p14:tracePt t="18551" x="6721475" y="3267075"/>
          <p14:tracePt t="18559" x="6740525" y="3279775"/>
          <p14:tracePt t="18568" x="6759575" y="3279775"/>
          <p14:tracePt t="18575" x="6796088" y="3292475"/>
          <p14:tracePt t="18583" x="6872288" y="3298825"/>
          <p14:tracePt t="18591" x="6916738" y="3298825"/>
          <p14:tracePt t="18599" x="6953250" y="3305175"/>
          <p14:tracePt t="18607" x="7004050" y="3305175"/>
          <p14:tracePt t="18615" x="7061200" y="3311525"/>
          <p14:tracePt t="18623" x="7092950" y="3311525"/>
          <p14:tracePt t="18632" x="7142163" y="3311525"/>
          <p14:tracePt t="18639" x="7173913" y="3311525"/>
          <p14:tracePt t="18647" x="7205663" y="3311525"/>
          <p14:tracePt t="18655" x="7231063" y="3311525"/>
          <p14:tracePt t="18663" x="7250113" y="3311525"/>
          <p14:tracePt t="18680" x="7262813" y="3311525"/>
          <p14:tracePt t="18687" x="7275513" y="3311525"/>
          <p14:tracePt t="18703" x="7281863" y="3311525"/>
          <p14:tracePt t="18831" x="7275513" y="3311525"/>
          <p14:tracePt t="18840" x="7269163" y="3311525"/>
          <p14:tracePt t="18847" x="7262813" y="3311525"/>
          <p14:tracePt t="18855" x="7250113" y="3311525"/>
          <p14:tracePt t="18863" x="7243763" y="3311525"/>
          <p14:tracePt t="18871" x="7224713" y="3317875"/>
          <p14:tracePt t="18879" x="7218363" y="3317875"/>
          <p14:tracePt t="18887" x="7205663" y="3317875"/>
          <p14:tracePt t="18895" x="7186613" y="3324225"/>
          <p14:tracePt t="18903" x="7180263" y="3324225"/>
          <p14:tracePt t="18911" x="7167563" y="3324225"/>
          <p14:tracePt t="18919" x="7148513" y="3324225"/>
          <p14:tracePt t="18927" x="7129463" y="3324225"/>
          <p14:tracePt t="18935" x="7118350" y="3324225"/>
          <p14:tracePt t="18943" x="7086600" y="3317875"/>
          <p14:tracePt t="18951" x="7061200" y="3311525"/>
          <p14:tracePt t="18959" x="7048500" y="3298825"/>
          <p14:tracePt t="18967" x="7023100" y="3292475"/>
          <p14:tracePt t="18975" x="6997700" y="3279775"/>
          <p14:tracePt t="18983" x="6965950" y="3241675"/>
          <p14:tracePt t="18991" x="6953250" y="3222625"/>
          <p14:tracePt t="18999" x="6942138" y="3211513"/>
          <p14:tracePt t="19015" x="6942138" y="3198813"/>
          <p14:tracePt t="19023" x="6935788" y="3179763"/>
          <p14:tracePt t="19072" x="6942138" y="3173413"/>
          <p14:tracePt t="19079" x="6946900" y="3173413"/>
          <p14:tracePt t="19113" x="6959600" y="3173413"/>
          <p14:tracePt t="19123" x="6972300" y="3173413"/>
          <p14:tracePt t="19131" x="7010400" y="3173413"/>
          <p14:tracePt t="19139" x="7035800" y="3186113"/>
          <p14:tracePt t="19147" x="7073900" y="3198813"/>
          <p14:tracePt t="19155" x="7105650" y="3205163"/>
          <p14:tracePt t="19163" x="7129463" y="3216275"/>
          <p14:tracePt t="19171" x="7148513" y="3228975"/>
          <p14:tracePt t="19179" x="7180263" y="3254375"/>
          <p14:tracePt t="19187" x="7237413" y="3305175"/>
          <p14:tracePt t="19195" x="7256463" y="3324225"/>
          <p14:tracePt t="19203" x="7262813" y="3336925"/>
          <p14:tracePt t="19211" x="7275513" y="3362325"/>
          <p14:tracePt t="19219" x="7275513" y="3381375"/>
          <p14:tracePt t="19227" x="7275513" y="3405188"/>
          <p14:tracePt t="19235" x="7275513" y="3424238"/>
          <p14:tracePt t="19243" x="7269163" y="3449638"/>
          <p14:tracePt t="19251" x="7262813" y="3468688"/>
          <p14:tracePt t="19258" x="7237413" y="3487738"/>
          <p14:tracePt t="19267" x="7224713" y="3500438"/>
          <p14:tracePt t="19275" x="7205663" y="3513138"/>
          <p14:tracePt t="19283" x="7186613" y="3519488"/>
          <p14:tracePt t="19291" x="7167563" y="3532188"/>
          <p14:tracePt t="19299" x="7161213" y="3538538"/>
          <p14:tracePt t="19307" x="7154863" y="3538538"/>
          <p14:tracePt t="19315" x="7135813" y="3544888"/>
          <p14:tracePt t="19323" x="7123113" y="3551238"/>
          <p14:tracePt t="19332" x="7112000" y="3551238"/>
          <p14:tracePt t="19339" x="7099300" y="3551238"/>
          <p14:tracePt t="19347" x="7086600" y="3557588"/>
          <p14:tracePt t="19355" x="7067550" y="3557588"/>
          <p14:tracePt t="19363" x="7054850" y="3557588"/>
          <p14:tracePt t="19371" x="7035800" y="3563938"/>
          <p14:tracePt t="19379" x="7016750" y="3570288"/>
          <p14:tracePt t="19387" x="6997700" y="3570288"/>
          <p14:tracePt t="19395" x="6985000" y="3570288"/>
          <p14:tracePt t="19403" x="6959600" y="3576638"/>
          <p14:tracePt t="19411" x="6942138" y="3576638"/>
          <p14:tracePt t="19419" x="6923088" y="3576638"/>
          <p14:tracePt t="19427" x="6910388" y="3576638"/>
          <p14:tracePt t="19435" x="6891338" y="3576638"/>
          <p14:tracePt t="19443" x="6878638" y="3576638"/>
          <p14:tracePt t="19451" x="6859588" y="3576638"/>
          <p14:tracePt t="19459" x="6853238" y="3576638"/>
          <p14:tracePt t="19467" x="6840538" y="3576638"/>
          <p14:tracePt t="19483" x="6834188" y="3576638"/>
          <p14:tracePt t="19491" x="6827838" y="3576638"/>
          <p14:tracePt t="19499" x="6821488" y="3576638"/>
          <p14:tracePt t="19523" x="6808788" y="3576638"/>
          <p14:tracePt t="19539" x="6802438" y="3570288"/>
          <p14:tracePt t="19555" x="6796088" y="3563938"/>
          <p14:tracePt t="19563" x="6789738" y="3563938"/>
          <p14:tracePt t="19570" x="6783388" y="3563938"/>
          <p14:tracePt t="19587" x="6777038" y="3557588"/>
          <p14:tracePt t="19595" x="6770688" y="3557588"/>
          <p14:tracePt t="19603" x="6765925" y="3557588"/>
          <p14:tracePt t="19610" x="6765925" y="3551238"/>
          <p14:tracePt t="19634" x="6759575" y="3544888"/>
          <p14:tracePt t="19764" x="6765925" y="3544888"/>
          <p14:tracePt t="19779" x="6770688" y="3544888"/>
          <p14:tracePt t="19787" x="6783388" y="3538538"/>
          <p14:tracePt t="19795" x="6796088" y="3525838"/>
          <p14:tracePt t="19803" x="6802438" y="3519488"/>
          <p14:tracePt t="19811" x="6808788" y="3500438"/>
          <p14:tracePt t="19819" x="6808788" y="3494088"/>
          <p14:tracePt t="19827" x="6808788" y="3487738"/>
          <p14:tracePt t="19835" x="6808788" y="3468688"/>
          <p14:tracePt t="19843" x="6808788" y="3455988"/>
          <p14:tracePt t="19851" x="6808788" y="3443288"/>
          <p14:tracePt t="19859" x="6808788" y="3424238"/>
          <p14:tracePt t="19867" x="6808788" y="3411538"/>
          <p14:tracePt t="19875" x="6808788" y="3398838"/>
          <p14:tracePt t="19883" x="6802438" y="3394075"/>
          <p14:tracePt t="19891" x="6802438" y="3387725"/>
          <p14:tracePt t="19899" x="6789738" y="3381375"/>
          <p14:tracePt t="19907" x="6783388" y="3368675"/>
          <p14:tracePt t="19915" x="6777038" y="3368675"/>
          <p14:tracePt t="19923" x="6777038" y="3362325"/>
          <p14:tracePt t="19931" x="6765925" y="3349625"/>
          <p14:tracePt t="19939" x="6759575" y="3343275"/>
          <p14:tracePt t="19947" x="6753225" y="3330575"/>
          <p14:tracePt t="19955" x="6740525" y="3330575"/>
          <p14:tracePt t="19963" x="6727825" y="3311525"/>
          <p14:tracePt t="19971" x="6721475" y="3305175"/>
          <p14:tracePt t="19978" x="6715125" y="3298825"/>
          <p14:tracePt t="19987" x="6708775" y="3298825"/>
          <p14:tracePt t="19995" x="6702425" y="3286125"/>
          <p14:tracePt t="20003" x="6696075" y="3286125"/>
          <p14:tracePt t="20011" x="6683375" y="3286125"/>
          <p14:tracePt t="20019" x="6677025" y="3279775"/>
          <p14:tracePt t="20027" x="6670675" y="3279775"/>
          <p14:tracePt t="20036" x="6664325" y="3273425"/>
          <p14:tracePt t="20043" x="6657975" y="3273425"/>
          <p14:tracePt t="20051" x="6651625" y="3273425"/>
          <p14:tracePt t="20076" x="6645275" y="3273425"/>
          <p14:tracePt t="20204" x="6645275" y="3279775"/>
          <p14:tracePt t="20211" x="6651625" y="3292475"/>
          <p14:tracePt t="20227" x="6664325" y="3298825"/>
          <p14:tracePt t="20236" x="6683375" y="3311525"/>
          <p14:tracePt t="20242" x="6715125" y="3317875"/>
          <p14:tracePt t="20251" x="6740525" y="3330575"/>
          <p14:tracePt t="20259" x="6802438" y="3336925"/>
          <p14:tracePt t="20267" x="6859588" y="3343275"/>
          <p14:tracePt t="20275" x="6916738" y="3343275"/>
          <p14:tracePt t="20283" x="6985000" y="3343275"/>
          <p14:tracePt t="20291" x="7067550" y="3343275"/>
          <p14:tracePt t="20299" x="7135813" y="3343275"/>
          <p14:tracePt t="20307" x="7205663" y="3343275"/>
          <p14:tracePt t="20315" x="7269163" y="3330575"/>
          <p14:tracePt t="20323" x="7350125" y="3305175"/>
          <p14:tracePt t="20331" x="7394575" y="3292475"/>
          <p14:tracePt t="20339" x="7439025" y="3267075"/>
          <p14:tracePt t="20346" x="7458075" y="3254375"/>
          <p14:tracePt t="20355" x="7475538" y="3222625"/>
          <p14:tracePt t="20363" x="7488238" y="3205163"/>
          <p14:tracePt t="20371" x="7494588" y="3173413"/>
          <p14:tracePt t="20379" x="7494588" y="3122613"/>
          <p14:tracePt t="20387" x="7494588" y="3097213"/>
          <p14:tracePt t="20396" x="7488238" y="3059113"/>
          <p14:tracePt t="20403" x="7445375" y="2946400"/>
          <p14:tracePt t="20411" x="7413625" y="2889250"/>
          <p14:tracePt t="20419" x="7362825" y="2814638"/>
          <p14:tracePt t="20427" x="7312025" y="2763838"/>
          <p14:tracePt t="20435" x="7275513" y="2719388"/>
          <p14:tracePt t="20444" x="7212013" y="2674938"/>
          <p14:tracePt t="20451" x="7161213" y="2632075"/>
          <p14:tracePt t="20459" x="7105650" y="2600325"/>
          <p14:tracePt t="20467" x="7042150" y="2568575"/>
          <p14:tracePt t="20475" x="6953250" y="2543175"/>
          <p14:tracePt t="20483" x="6884988" y="2530475"/>
          <p14:tracePt t="20491" x="6802438" y="2511425"/>
          <p14:tracePt t="20499" x="6721475" y="2511425"/>
          <p14:tracePt t="20507" x="6619875" y="2511425"/>
          <p14:tracePt t="20515" x="6526213" y="2511425"/>
          <p14:tracePt t="20523" x="6443663" y="2511425"/>
          <p14:tracePt t="20531" x="6343650" y="2511425"/>
          <p14:tracePt t="20539" x="6242050" y="2524125"/>
          <p14:tracePt t="20547" x="6161088" y="2543175"/>
          <p14:tracePt t="20555" x="6072188" y="2562225"/>
          <p14:tracePt t="20563" x="5978525" y="2593975"/>
          <p14:tracePt t="20571" x="5895975" y="2632075"/>
          <p14:tracePt t="20579" x="5834063" y="2681288"/>
          <p14:tracePt t="20587" x="5783263" y="2725738"/>
          <p14:tracePt t="20595" x="5715000" y="2801938"/>
          <p14:tracePt t="20603" x="5683250" y="2863850"/>
          <p14:tracePt t="20611" x="5651500" y="2933700"/>
          <p14:tracePt t="20619" x="5638800" y="3028950"/>
          <p14:tracePt t="20627" x="5632450" y="3103563"/>
          <p14:tracePt t="20635" x="5632450" y="3173413"/>
          <p14:tracePt t="20643" x="5645150" y="3228975"/>
          <p14:tracePt t="20651" x="5664200" y="3311525"/>
          <p14:tracePt t="20659" x="5702300" y="3362325"/>
          <p14:tracePt t="20667" x="5738813" y="3417888"/>
          <p14:tracePt t="20675" x="5789613" y="3462338"/>
          <p14:tracePt t="20683" x="5859463" y="3513138"/>
          <p14:tracePt t="20691" x="5921375" y="3551238"/>
          <p14:tracePt t="20699" x="5991225" y="3576638"/>
          <p14:tracePt t="20708" x="6084888" y="3606800"/>
          <p14:tracePt t="20715" x="6186488" y="3619500"/>
          <p14:tracePt t="20723" x="6267450" y="3625850"/>
          <p14:tracePt t="20731" x="6375400" y="3638550"/>
          <p14:tracePt t="20739" x="6513513" y="3638550"/>
          <p14:tracePt t="20747" x="6589713" y="3638550"/>
          <p14:tracePt t="20755" x="6683375" y="3625850"/>
          <p14:tracePt t="20763" x="6765925" y="3606800"/>
          <p14:tracePt t="20771" x="6840538" y="3594100"/>
          <p14:tracePt t="20779" x="6910388" y="3570288"/>
          <p14:tracePt t="20787" x="6953250" y="3551238"/>
          <p14:tracePt t="20795" x="6997700" y="3525838"/>
          <p14:tracePt t="20803" x="7029450" y="3506788"/>
          <p14:tracePt t="20811" x="7042150" y="3506788"/>
          <p14:tracePt t="20819" x="7054850" y="3487738"/>
          <p14:tracePt t="20827" x="7061200" y="3481388"/>
          <p14:tracePt t="20835" x="7061200" y="3475038"/>
          <p14:tracePt t="20843" x="7061200" y="3468688"/>
          <p14:tracePt t="20851" x="7061200" y="3455988"/>
          <p14:tracePt t="20859" x="7061200" y="3449638"/>
          <p14:tracePt t="20867" x="7048500" y="3436938"/>
          <p14:tracePt t="20875" x="7048500" y="3424238"/>
          <p14:tracePt t="20883" x="7048500" y="3417888"/>
          <p14:tracePt t="20891" x="7035800" y="3398838"/>
          <p14:tracePt t="20899" x="7029450" y="3387725"/>
          <p14:tracePt t="20907" x="7029450" y="3381375"/>
          <p14:tracePt t="20915" x="7029450" y="3375025"/>
          <p14:tracePt t="20923" x="7023100" y="3368675"/>
          <p14:tracePt t="21043" x="7029450" y="3362325"/>
          <p14:tracePt t="21051" x="7035800" y="3362325"/>
          <p14:tracePt t="21059" x="7048500" y="3355975"/>
          <p14:tracePt t="21067" x="7067550" y="3336925"/>
          <p14:tracePt t="21075" x="7086600" y="3330575"/>
          <p14:tracePt t="21083" x="7099300" y="3317875"/>
          <p14:tracePt t="21091" x="7123113" y="3305175"/>
          <p14:tracePt t="21099" x="7129463" y="3298825"/>
          <p14:tracePt t="21107" x="7135813" y="3298825"/>
          <p14:tracePt t="21115" x="7142163" y="3292475"/>
          <p14:tracePt t="21452" x="7135813" y="3292475"/>
          <p14:tracePt t="21475" x="7135813" y="3279775"/>
          <p14:tracePt t="21483" x="7154863" y="3267075"/>
          <p14:tracePt t="21491" x="7180263" y="3241675"/>
          <p14:tracePt t="21499" x="7218363" y="3222625"/>
          <p14:tracePt t="21506" x="7231063" y="3216275"/>
          <p14:tracePt t="21515" x="7262813" y="3205163"/>
          <p14:tracePt t="21523" x="7299325" y="3192463"/>
          <p14:tracePt t="21531" x="7318375" y="3192463"/>
          <p14:tracePt t="21539" x="7324725" y="3192463"/>
          <p14:tracePt t="21547" x="7331075" y="3192463"/>
          <p14:tracePt t="21555" x="7350125" y="3192463"/>
          <p14:tracePt t="21563" x="7432675" y="3198813"/>
          <p14:tracePt t="21570" x="7500938" y="3205163"/>
          <p14:tracePt t="21579" x="7539038" y="3228975"/>
          <p14:tracePt t="21587" x="7583488" y="3254375"/>
          <p14:tracePt t="21595" x="7634288" y="3286125"/>
          <p14:tracePt t="21603" x="7640638" y="3298825"/>
          <p14:tracePt t="21611" x="7651750" y="3336925"/>
          <p14:tracePt t="21618" x="7651750" y="3368675"/>
          <p14:tracePt t="21627" x="7651750" y="3417888"/>
          <p14:tracePt t="21635" x="7640638" y="3455988"/>
          <p14:tracePt t="21643" x="7608888" y="3481388"/>
          <p14:tracePt t="21651" x="7558088" y="3500438"/>
          <p14:tracePt t="21659" x="7513638" y="3519488"/>
          <p14:tracePt t="21667" x="7451725" y="3538538"/>
          <p14:tracePt t="21675" x="7388225" y="3557588"/>
          <p14:tracePt t="21683" x="7294563" y="3587750"/>
          <p14:tracePt t="21691" x="7199313" y="3619500"/>
          <p14:tracePt t="21699" x="7123113" y="3638550"/>
          <p14:tracePt t="21708" x="7029450" y="3670300"/>
          <p14:tracePt t="21715" x="6904038" y="3708400"/>
          <p14:tracePt t="21723" x="6821488" y="3721100"/>
          <p14:tracePt t="21731" x="6708775" y="3752850"/>
          <p14:tracePt t="21739" x="6526213" y="3789363"/>
          <p14:tracePt t="21747" x="6362700" y="3821113"/>
          <p14:tracePt t="21755" x="6180138" y="3852863"/>
          <p14:tracePt t="21763" x="5978525" y="3884613"/>
          <p14:tracePt t="21771" x="5683250" y="3922713"/>
          <p14:tracePt t="21779" x="5430838" y="3965575"/>
          <p14:tracePt t="21787" x="5203825" y="3984625"/>
          <p14:tracePt t="21795" x="4959350" y="4010025"/>
          <p14:tracePt t="21803" x="4645025" y="4048125"/>
          <p14:tracePt t="21811" x="4418013" y="4054475"/>
          <p14:tracePt t="21819" x="4197350" y="4067175"/>
          <p14:tracePt t="21827" x="4002088" y="4079875"/>
          <p14:tracePt t="21835" x="3763963" y="4086225"/>
          <p14:tracePt t="21843" x="3605213" y="4086225"/>
          <p14:tracePt t="21851" x="3479800" y="4098925"/>
          <p14:tracePt t="21859" x="3360738" y="4098925"/>
          <p14:tracePt t="21867" x="3290888" y="4098925"/>
          <p14:tracePt t="21875" x="3241675" y="4098925"/>
          <p14:tracePt t="21883" x="3184525" y="4111625"/>
          <p14:tracePt t="21891" x="3133725" y="4111625"/>
          <p14:tracePt t="21899" x="3095625" y="4117975"/>
          <p14:tracePt t="21907" x="3065463" y="4124325"/>
          <p14:tracePt t="21915" x="3027363" y="4135438"/>
          <p14:tracePt t="21923" x="3014663" y="4135438"/>
          <p14:tracePt t="21931" x="3001963" y="4135438"/>
          <p14:tracePt t="21939" x="2995613" y="4135438"/>
          <p14:tracePt t="21947" x="2989263" y="4141788"/>
          <p14:tracePt t="21973" x="2989263" y="4154488"/>
          <p14:tracePt t="21987" x="3014663" y="4160838"/>
          <p14:tracePt t="21995" x="3027363" y="4167188"/>
          <p14:tracePt t="22003" x="3046413" y="4179888"/>
          <p14:tracePt t="22011" x="3089275" y="4186238"/>
          <p14:tracePt t="22019" x="3127375" y="4198938"/>
          <p14:tracePt t="22027" x="3178175" y="4198938"/>
          <p14:tracePt t="22035" x="3235325" y="4205288"/>
          <p14:tracePt t="22043" x="3309938" y="4205288"/>
          <p14:tracePt t="22051" x="3386138" y="4205288"/>
          <p14:tracePt t="22059" x="3460750" y="4198938"/>
          <p14:tracePt t="22068" x="3581400" y="4173538"/>
          <p14:tracePt t="22075" x="3675063" y="4135438"/>
          <p14:tracePt t="22083" x="3744913" y="4111625"/>
          <p14:tracePt t="22091" x="3806825" y="4086225"/>
          <p14:tracePt t="22099" x="3851275" y="4048125"/>
          <p14:tracePt t="22107" x="3883025" y="4016375"/>
          <p14:tracePt t="22115" x="3902075" y="3971925"/>
          <p14:tracePt t="22123" x="3902075" y="3910013"/>
          <p14:tracePt t="22131" x="3902075" y="3865563"/>
          <p14:tracePt t="22139" x="3883025" y="3840163"/>
          <p14:tracePt t="22147" x="3794125" y="3727450"/>
          <p14:tracePt t="22155" x="3700463" y="3651250"/>
          <p14:tracePt t="22163" x="3562350" y="3563938"/>
          <p14:tracePt t="22171" x="3473450" y="3538538"/>
          <p14:tracePt t="22179" x="3398838" y="3519488"/>
          <p14:tracePt t="22187" x="3252788" y="3506788"/>
          <p14:tracePt t="22194" x="3114675" y="3506788"/>
          <p14:tracePt t="22203" x="2995613" y="3506788"/>
          <p14:tracePt t="22211" x="2876550" y="3506788"/>
          <p14:tracePt t="22219" x="2700338" y="3519488"/>
          <p14:tracePt t="22227" x="2566988" y="3538538"/>
          <p14:tracePt t="22236" x="2435225" y="3563938"/>
          <p14:tracePt t="22242" x="2265363" y="3600450"/>
          <p14:tracePt t="22251" x="2152650" y="3625850"/>
          <p14:tracePt t="22259" x="2051050" y="3651250"/>
          <p14:tracePt t="22267" x="1963738" y="3670300"/>
          <p14:tracePt t="22275" x="1855788" y="3702050"/>
          <p14:tracePt t="22283" x="1774825" y="3740150"/>
          <p14:tracePt t="22291" x="1704975" y="3765550"/>
          <p14:tracePt t="22299" x="1624013" y="3808413"/>
          <p14:tracePt t="22307" x="1579563" y="3840163"/>
          <p14:tracePt t="22315" x="1541463" y="3884613"/>
          <p14:tracePt t="22323" x="1509713" y="3929063"/>
          <p14:tracePt t="22331" x="1485900" y="3990975"/>
          <p14:tracePt t="22340" x="1485900" y="4041775"/>
          <p14:tracePt t="22347" x="1485900" y="4098925"/>
          <p14:tracePt t="22355" x="1503363" y="4160838"/>
          <p14:tracePt t="22363" x="1535113" y="4230688"/>
          <p14:tracePt t="22371" x="1579563" y="4281488"/>
          <p14:tracePt t="22379" x="1624013" y="4330700"/>
          <p14:tracePt t="22387" x="1711325" y="4394200"/>
          <p14:tracePt t="22395" x="1868488" y="4451350"/>
          <p14:tracePt t="22403" x="2001838" y="4489450"/>
          <p14:tracePt t="22411" x="2246313" y="4500563"/>
          <p14:tracePt t="22419" x="2435225" y="4506913"/>
          <p14:tracePt t="22427" x="2662238" y="4506913"/>
          <p14:tracePt t="22435" x="2989263" y="4489450"/>
          <p14:tracePt t="22443" x="3252788" y="4445000"/>
          <p14:tracePt t="22451" x="3524250" y="4400550"/>
          <p14:tracePt t="22459" x="3825875" y="4337050"/>
          <p14:tracePt t="22467" x="4059238" y="4294188"/>
          <p14:tracePt t="22475" x="4322763" y="4237038"/>
          <p14:tracePt t="22483" x="4481513" y="4198938"/>
          <p14:tracePt t="22491" x="4606925" y="4179888"/>
          <p14:tracePt t="22499" x="4745038" y="4141788"/>
          <p14:tracePt t="22506" x="4821238" y="4130675"/>
          <p14:tracePt t="22515" x="4857750" y="4117975"/>
          <p14:tracePt t="22523" x="4902200" y="4111625"/>
          <p14:tracePt t="22531" x="4914900" y="4105275"/>
          <p14:tracePt t="22663" x="4908550" y="4105275"/>
          <p14:tracePt t="22776" x="4908550" y="4117975"/>
          <p14:tracePt t="22783" x="4914900" y="4117975"/>
          <p14:tracePt t="22791" x="4921250" y="4124325"/>
          <p14:tracePt t="22799" x="4953000" y="4130675"/>
          <p14:tracePt t="22807" x="4991100" y="4141788"/>
          <p14:tracePt t="22815" x="5040313" y="4148138"/>
          <p14:tracePt t="22823" x="5116513" y="4160838"/>
          <p14:tracePt t="22831" x="5273675" y="4167188"/>
          <p14:tracePt t="22839" x="5424488" y="4167188"/>
          <p14:tracePt t="22846" x="5581650" y="4167188"/>
          <p14:tracePt t="22855" x="5821363" y="4167188"/>
          <p14:tracePt t="22863" x="6029325" y="4167188"/>
          <p14:tracePt t="22871" x="6280150" y="4167188"/>
          <p14:tracePt t="22879" x="6437313" y="4167188"/>
          <p14:tracePt t="22887" x="6577013" y="4167188"/>
          <p14:tracePt t="22895" x="6740525" y="4154488"/>
          <p14:tracePt t="22903" x="6840538" y="4135438"/>
          <p14:tracePt t="22911" x="6904038" y="4117975"/>
          <p14:tracePt t="22919" x="6965950" y="4105275"/>
          <p14:tracePt t="22927" x="6978650" y="4105275"/>
          <p14:tracePt t="22935" x="6991350" y="4098925"/>
          <p14:tracePt t="22943" x="6991350" y="4092575"/>
          <p14:tracePt t="22951" x="6991350" y="4086225"/>
          <p14:tracePt t="22959" x="6991350" y="4079875"/>
          <p14:tracePt t="22967" x="6991350" y="4073525"/>
          <p14:tracePt t="23073" x="6991350" y="4086225"/>
          <p14:tracePt t="23079" x="6991350" y="4098925"/>
          <p14:tracePt t="23087" x="6997700" y="4111625"/>
          <p14:tracePt t="23095" x="6997700" y="4124325"/>
          <p14:tracePt t="23103" x="7004050" y="4135438"/>
          <p14:tracePt t="23110" x="7016750" y="4148138"/>
          <p14:tracePt t="23119" x="7029450" y="4154488"/>
          <p14:tracePt t="23127" x="7054850" y="4167188"/>
          <p14:tracePt t="23135" x="7080250" y="4173538"/>
          <p14:tracePt t="23143" x="7105650" y="4173538"/>
          <p14:tracePt t="23151" x="7129463" y="4173538"/>
          <p14:tracePt t="23159" x="7167563" y="4173538"/>
          <p14:tracePt t="23167" x="7199313" y="4173538"/>
          <p14:tracePt t="23175" x="7237413" y="4173538"/>
          <p14:tracePt t="23183" x="7288213" y="4173538"/>
          <p14:tracePt t="23191" x="7343775" y="4154488"/>
          <p14:tracePt t="23199" x="7388225" y="4148138"/>
          <p14:tracePt t="23207" x="7432675" y="4130675"/>
          <p14:tracePt t="23215" x="7470775" y="4111625"/>
          <p14:tracePt t="23224" x="7507288" y="4092575"/>
          <p14:tracePt t="23231" x="7532688" y="4079875"/>
          <p14:tracePt t="23239" x="7539038" y="4067175"/>
          <p14:tracePt t="23247" x="7545388" y="4054475"/>
          <p14:tracePt t="23255" x="7551738" y="4048125"/>
          <p14:tracePt t="23263" x="7551738" y="4022725"/>
          <p14:tracePt t="23271" x="7551738" y="3997325"/>
          <p14:tracePt t="23279" x="7551738" y="3965575"/>
          <p14:tracePt t="23287" x="7545388" y="3941763"/>
          <p14:tracePt t="23295" x="7539038" y="3916363"/>
          <p14:tracePt t="23303" x="7526338" y="3884613"/>
          <p14:tracePt t="23311" x="7519988" y="3865563"/>
          <p14:tracePt t="23319" x="7513638" y="3833813"/>
          <p14:tracePt t="23327" x="7500938" y="3814763"/>
          <p14:tracePt t="23335" x="7475538" y="3795713"/>
          <p14:tracePt t="23343" x="7470775" y="3770313"/>
          <p14:tracePt t="23351" x="7445375" y="3752850"/>
          <p14:tracePt t="23359" x="7419975" y="3721100"/>
          <p14:tracePt t="23368" x="7337425" y="3657600"/>
          <p14:tracePt t="23375" x="7294563" y="3632200"/>
          <p14:tracePt t="23382" x="7237413" y="3606800"/>
          <p14:tracePt t="23391" x="7173913" y="3576638"/>
          <p14:tracePt t="23399" x="7105650" y="3557588"/>
          <p14:tracePt t="23407" x="7042150" y="3544888"/>
          <p14:tracePt t="23415" x="6972300" y="3525838"/>
          <p14:tracePt t="23423" x="6897688" y="3519488"/>
          <p14:tracePt t="23432" x="6808788" y="3494088"/>
          <p14:tracePt t="23439" x="6696075" y="3487738"/>
          <p14:tracePt t="23446" x="6600825" y="3481388"/>
          <p14:tracePt t="23455" x="6507163" y="3481388"/>
          <p14:tracePt t="23463" x="6424613" y="3481388"/>
          <p14:tracePt t="23471" x="6311900" y="3481388"/>
          <p14:tracePt t="23479" x="6224588" y="3481388"/>
          <p14:tracePt t="23487" x="6135688" y="3481388"/>
          <p14:tracePt t="23495" x="6029325" y="3506788"/>
          <p14:tracePt t="23503" x="5959475" y="3525838"/>
          <p14:tracePt t="23511" x="5891213" y="3532188"/>
          <p14:tracePt t="23519" x="5827713" y="3557588"/>
          <p14:tracePt t="23527" x="5770563" y="3587750"/>
          <p14:tracePt t="23535" x="5732463" y="3613150"/>
          <p14:tracePt t="23543" x="5683250" y="3644900"/>
          <p14:tracePt t="23551" x="5645150" y="3683000"/>
          <p14:tracePt t="23559" x="5607050" y="3733800"/>
          <p14:tracePt t="23567" x="5588000" y="3752850"/>
          <p14:tracePt t="23575" x="5562600" y="3789363"/>
          <p14:tracePt t="23583" x="5538788" y="3833813"/>
          <p14:tracePt t="23591" x="5513388" y="3871913"/>
          <p14:tracePt t="23599" x="5494338" y="3935413"/>
          <p14:tracePt t="23607" x="5481638" y="3971925"/>
          <p14:tracePt t="23615" x="5475288" y="4016375"/>
          <p14:tracePt t="23623" x="5468938" y="4048125"/>
          <p14:tracePt t="23631" x="5468938" y="4092575"/>
          <p14:tracePt t="23638" x="5468938" y="4124325"/>
          <p14:tracePt t="23647" x="5487988" y="4186238"/>
          <p14:tracePt t="23655" x="5507038" y="4217988"/>
          <p14:tracePt t="23663" x="5526088" y="4249738"/>
          <p14:tracePt t="23671" x="5556250" y="4275138"/>
          <p14:tracePt t="23679" x="5575300" y="4300538"/>
          <p14:tracePt t="23687" x="5607050" y="4330700"/>
          <p14:tracePt t="23695" x="5645150" y="4356100"/>
          <p14:tracePt t="23703" x="5683250" y="4375150"/>
          <p14:tracePt t="23711" x="5738813" y="4387850"/>
          <p14:tracePt t="23719" x="5770563" y="4400550"/>
          <p14:tracePt t="23727" x="5808663" y="4406900"/>
          <p14:tracePt t="23735" x="5859463" y="4406900"/>
          <p14:tracePt t="23743" x="5934075" y="4406900"/>
          <p14:tracePt t="23751" x="5984875" y="4406900"/>
          <p14:tracePt t="23759" x="6029325" y="4406900"/>
          <p14:tracePt t="23767" x="6061075" y="4400550"/>
          <p14:tracePt t="23775" x="6091238" y="4394200"/>
          <p14:tracePt t="23783" x="6116638" y="4387850"/>
          <p14:tracePt t="23791" x="6122988" y="4387850"/>
          <p14:tracePt t="23815" x="6122988" y="4381500"/>
          <p14:tracePt t="24039" x="6129338" y="4381500"/>
          <p14:tracePt t="24072" x="6129338" y="4375150"/>
          <p14:tracePt t="24087" x="6129338" y="4368800"/>
          <p14:tracePt t="24120" x="6129338" y="4362450"/>
          <p14:tracePt t="24136" x="6135688" y="4362450"/>
          <p14:tracePt t="24183" x="6148388" y="4362450"/>
          <p14:tracePt t="24199" x="6167438" y="4362450"/>
          <p14:tracePt t="24207" x="6186488" y="4362450"/>
          <p14:tracePt t="24215" x="6205538" y="4362450"/>
          <p14:tracePt t="24223" x="6237288" y="4362450"/>
          <p14:tracePt t="24231" x="6286500" y="4362450"/>
          <p14:tracePt t="24239" x="6330950" y="4362450"/>
          <p14:tracePt t="24247" x="6388100" y="4362450"/>
          <p14:tracePt t="24255" x="6462713" y="4349750"/>
          <p14:tracePt t="24263" x="6526213" y="4337050"/>
          <p14:tracePt t="24271" x="6589713" y="4306888"/>
          <p14:tracePt t="24279" x="6645275" y="4294188"/>
          <p14:tracePt t="24287" x="6715125" y="4268788"/>
          <p14:tracePt t="24295" x="6759575" y="4249738"/>
          <p14:tracePt t="24303" x="6796088" y="4230688"/>
          <p14:tracePt t="24311" x="6834188" y="4205288"/>
          <p14:tracePt t="24319" x="6859588" y="4179888"/>
          <p14:tracePt t="24327" x="6872288" y="4154488"/>
          <p14:tracePt t="24335" x="6878638" y="4135438"/>
          <p14:tracePt t="24343" x="6878638" y="4067175"/>
          <p14:tracePt t="24351" x="6872288" y="3997325"/>
          <p14:tracePt t="24359" x="6859588" y="3941763"/>
          <p14:tracePt t="24367" x="6834188" y="3878263"/>
          <p14:tracePt t="24375" x="6808788" y="3814763"/>
          <p14:tracePt t="24383" x="6796088" y="3770313"/>
          <p14:tracePt t="24391" x="6759575" y="3727450"/>
          <p14:tracePt t="24399" x="6734175" y="3689350"/>
          <p14:tracePt t="24407" x="6702425" y="3657600"/>
          <p14:tracePt t="24415" x="6664325" y="3632200"/>
          <p14:tracePt t="24423" x="6632575" y="3613150"/>
          <p14:tracePt t="24431" x="6577013" y="3587750"/>
          <p14:tracePt t="24439" x="6507163" y="3563938"/>
          <p14:tracePt t="24447" x="6450013" y="3557588"/>
          <p14:tracePt t="24455" x="6381750" y="3551238"/>
          <p14:tracePt t="24463" x="6324600" y="3544888"/>
          <p14:tracePt t="24471" x="6237288" y="3544888"/>
          <p14:tracePt t="24479" x="6161088" y="3538538"/>
          <p14:tracePt t="24487" x="6061075" y="3538538"/>
          <p14:tracePt t="24495" x="5984875" y="3538538"/>
          <p14:tracePt t="24503" x="5915025" y="3544888"/>
          <p14:tracePt t="24511" x="5834063" y="3570288"/>
          <p14:tracePt t="24519" x="5764213" y="3581400"/>
          <p14:tracePt t="24527" x="5715000" y="3600450"/>
          <p14:tracePt t="24535" x="5664200" y="3632200"/>
          <p14:tracePt t="24543" x="5607050" y="3689350"/>
          <p14:tracePt t="24551" x="5568950" y="3752850"/>
          <p14:tracePt t="24559" x="5538788" y="3814763"/>
          <p14:tracePt t="24567" x="5526088" y="3890963"/>
          <p14:tracePt t="24575" x="5526088" y="3941763"/>
          <p14:tracePt t="24583" x="5526088" y="3990975"/>
          <p14:tracePt t="24591" x="5532438" y="4067175"/>
          <p14:tracePt t="24599" x="5556250" y="4117975"/>
          <p14:tracePt t="24607" x="5581650" y="4173538"/>
          <p14:tracePt t="24615" x="5613400" y="4217988"/>
          <p14:tracePt t="24623" x="5670550" y="4268788"/>
          <p14:tracePt t="24632" x="5732463" y="4313238"/>
          <p14:tracePt t="24639" x="5802313" y="4337050"/>
          <p14:tracePt t="24647" x="5878513" y="4356100"/>
          <p14:tracePt t="24655" x="5997575" y="4381500"/>
          <p14:tracePt t="24663" x="6091238" y="4381500"/>
          <p14:tracePt t="24671" x="6180138" y="4381500"/>
          <p14:tracePt t="24679" x="6311900" y="4381500"/>
          <p14:tracePt t="24687" x="6388100" y="4356100"/>
          <p14:tracePt t="24695" x="6469063" y="4337050"/>
          <p14:tracePt t="24703" x="6538913" y="4318000"/>
          <p14:tracePt t="24711" x="6632575" y="4281488"/>
          <p14:tracePt t="24719" x="6670675" y="4262438"/>
          <p14:tracePt t="24728" x="6689725" y="4243388"/>
          <p14:tracePt t="24735" x="6702425" y="4237038"/>
          <p14:tracePt t="24743" x="6708775" y="4230688"/>
          <p14:tracePt t="25503" x="6708775" y="4224338"/>
          <p14:tracePt t="25519" x="6696075" y="4192588"/>
          <p14:tracePt t="25527" x="6689725" y="4173538"/>
          <p14:tracePt t="25535" x="6664325" y="4117975"/>
          <p14:tracePt t="25543" x="6651625" y="4086225"/>
          <p14:tracePt t="25683" x="6632575" y="4067175"/>
          <p14:tracePt t="25691" x="6619875" y="4067175"/>
          <p14:tracePt t="25699" x="6583363" y="4098925"/>
          <p14:tracePt t="25707" x="6564313" y="4124325"/>
          <p14:tracePt t="25715" x="6545263" y="4160838"/>
          <p14:tracePt t="25723" x="6538913" y="4173538"/>
          <p14:tracePt t="25731" x="6538913" y="4205288"/>
          <p14:tracePt t="25739" x="6538913" y="4230688"/>
          <p14:tracePt t="25747" x="6538913" y="4268788"/>
          <p14:tracePt t="25755" x="6545263" y="4294188"/>
          <p14:tracePt t="25763" x="6557963" y="4313238"/>
          <p14:tracePt t="25771" x="6564313" y="4318000"/>
          <p14:tracePt t="25779" x="6577013" y="4330700"/>
          <p14:tracePt t="25787" x="6600825" y="4330700"/>
          <p14:tracePt t="25795" x="6619875" y="4330700"/>
          <p14:tracePt t="25803" x="6638925" y="4330700"/>
          <p14:tracePt t="25811" x="6651625" y="4330700"/>
          <p14:tracePt t="25820" x="6670675" y="4330700"/>
          <p14:tracePt t="25827" x="6689725" y="4330700"/>
          <p14:tracePt t="25835" x="6696075" y="4330700"/>
          <p14:tracePt t="25843" x="6696075" y="4324350"/>
          <p14:tracePt t="25851" x="6702425" y="4324350"/>
          <p14:tracePt t="25859" x="6708775" y="4313238"/>
          <p14:tracePt t="25867" x="6715125" y="4306888"/>
          <p14:tracePt t="25875" x="6721475" y="4294188"/>
          <p14:tracePt t="25883" x="6721475" y="4287838"/>
          <p14:tracePt t="25891" x="6727825" y="4275138"/>
          <p14:tracePt t="25899" x="6734175" y="4249738"/>
          <p14:tracePt t="25907" x="6740525" y="4230688"/>
          <p14:tracePt t="25915" x="6740525" y="4205288"/>
          <p14:tracePt t="25923" x="6740525" y="4179888"/>
          <p14:tracePt t="25931" x="6746875" y="4141788"/>
          <p14:tracePt t="25939" x="6746875" y="4111625"/>
          <p14:tracePt t="25947" x="6759575" y="4067175"/>
          <p14:tracePt t="25955" x="6765925" y="4016375"/>
          <p14:tracePt t="25963" x="6777038" y="3959225"/>
          <p14:tracePt t="25971" x="6796088" y="3910013"/>
          <p14:tracePt t="25978" x="6821488" y="3840163"/>
          <p14:tracePt t="25987" x="6865938" y="3776663"/>
          <p14:tracePt t="25995" x="6910388" y="3708400"/>
          <p14:tracePt t="26003" x="6965950" y="3625850"/>
          <p14:tracePt t="26011" x="7023100" y="3551238"/>
          <p14:tracePt t="26019" x="7142163" y="3424238"/>
          <p14:tracePt t="26027" x="7224713" y="3343275"/>
          <p14:tracePt t="26035" x="7458075" y="3122613"/>
          <p14:tracePt t="26043" x="7596188" y="3009900"/>
          <p14:tracePt t="26051" x="7721600" y="2901950"/>
          <p14:tracePt t="26059" x="7910513" y="2770188"/>
          <p14:tracePt t="26067" x="8016875" y="2700338"/>
          <p14:tracePt t="26075" x="8180388" y="2593975"/>
          <p14:tracePt t="26082" x="8388350" y="2474913"/>
          <p14:tracePt t="26091" x="8521700" y="2386013"/>
          <p14:tracePt t="26099" x="8640763" y="2309813"/>
          <p14:tracePt t="26107" x="8740775" y="2254250"/>
          <p14:tracePt t="26115" x="8891588" y="2171700"/>
          <p14:tracePt t="26123" x="8974138" y="2127250"/>
          <p14:tracePt t="26131" x="9043988" y="2090738"/>
          <p14:tracePt t="26139" x="9112250" y="2046288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1B0D1F3-BEEE-E6CB-3BFB-67E3821E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Garamond" panose="02020404030301010803" pitchFamily="18" charset="0"/>
              </a:rPr>
              <a:t>Evaluation of the </a:t>
            </a:r>
            <a:r>
              <a:rPr lang="tr-TR" dirty="0" err="1">
                <a:latin typeface="Garamond" panose="02020404030301010803" pitchFamily="18" charset="0"/>
              </a:rPr>
              <a:t>Random</a:t>
            </a:r>
            <a:r>
              <a:rPr lang="tr-TR" dirty="0">
                <a:latin typeface="Garamond" panose="02020404030301010803" pitchFamily="18" charset="0"/>
              </a:rPr>
              <a:t> Test </a:t>
            </a:r>
            <a:r>
              <a:rPr lang="tr-TR" dirty="0" err="1">
                <a:latin typeface="Garamond" panose="02020404030301010803" pitchFamily="18" charset="0"/>
              </a:rPr>
              <a:t>Sample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5B39524-7101-049B-3E6A-520137415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738" y="1088196"/>
            <a:ext cx="3656449" cy="3677915"/>
          </a:xfrm>
          <a:prstGeom prst="rect">
            <a:avLst/>
          </a:prstGeom>
        </p:spPr>
      </p:pic>
      <p:pic>
        <p:nvPicPr>
          <p:cNvPr id="5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917FF377-23BF-1FB9-441F-FA93060E3A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9616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546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13"/>
    </mc:Choice>
    <mc:Fallback xmlns="">
      <p:transition spd="slow" advTm="16613"/>
    </mc:Fallback>
  </mc:AlternateContent>
  <p:extLst>
    <p:ext uri="{3A86A75C-4F4B-4683-9AE1-C65F6400EC91}">
      <p14:laserTraceLst xmlns:p14="http://schemas.microsoft.com/office/powerpoint/2010/main">
        <p14:tracePtLst>
          <p14:tracePt t="9421" x="8602663" y="2316163"/>
          <p14:tracePt t="9428" x="8250238" y="2316163"/>
          <p14:tracePt t="9437" x="8010525" y="2316163"/>
          <p14:tracePt t="9444" x="7772400" y="2316163"/>
          <p14:tracePt t="9453" x="7464425" y="2316163"/>
          <p14:tracePt t="9460" x="7243763" y="2316163"/>
          <p14:tracePt t="9468" x="7035800" y="2316163"/>
          <p14:tracePt t="9477" x="6777038" y="2309813"/>
          <p14:tracePt t="9484" x="6651625" y="2303463"/>
          <p14:tracePt t="9493" x="6475413" y="2297113"/>
          <p14:tracePt t="9501" x="6381750" y="2286000"/>
          <p14:tracePt t="9508" x="6305550" y="2279650"/>
          <p14:tracePt t="9517" x="6205538" y="2273300"/>
          <p14:tracePt t="9524" x="6129338" y="2266950"/>
          <p14:tracePt t="9532" x="6054725" y="2260600"/>
          <p14:tracePt t="9542" x="5984875" y="2260600"/>
          <p14:tracePt t="9549" x="5895975" y="2260600"/>
          <p14:tracePt t="9556" x="5827713" y="2260600"/>
          <p14:tracePt t="9564" x="5770563" y="2260600"/>
          <p14:tracePt t="9573" x="5702300" y="2260600"/>
          <p14:tracePt t="9580" x="5619750" y="2260600"/>
          <p14:tracePt t="9589" x="5562600" y="2260600"/>
          <p14:tracePt t="9597" x="5500688" y="2260600"/>
          <p14:tracePt t="9605" x="5443538" y="2260600"/>
          <p14:tracePt t="9612" x="5399088" y="2260600"/>
          <p14:tracePt t="9621" x="5356225" y="2260600"/>
          <p14:tracePt t="9628" x="5330825" y="2260600"/>
          <p14:tracePt t="9636" x="5299075" y="2260600"/>
          <p14:tracePt t="9645" x="5280025" y="2260600"/>
          <p14:tracePt t="9652" x="5260975" y="2266950"/>
          <p14:tracePt t="9661" x="5241925" y="2266950"/>
          <p14:tracePt t="9669" x="5222875" y="2273300"/>
          <p14:tracePt t="9677" x="5210175" y="2286000"/>
          <p14:tracePt t="9684" x="5203825" y="2286000"/>
          <p14:tracePt t="9692" x="5191125" y="2303463"/>
          <p14:tracePt t="9701" x="5186363" y="2303463"/>
          <p14:tracePt t="9708" x="5180013" y="2309813"/>
          <p14:tracePt t="9716" x="5180013" y="2316163"/>
          <p14:tracePt t="9725" x="5167313" y="2322513"/>
          <p14:tracePt t="9732" x="5167313" y="2335213"/>
          <p14:tracePt t="9749" x="5167313" y="2347913"/>
          <p14:tracePt t="9757" x="5167313" y="2354263"/>
          <p14:tracePt t="9765" x="5167313" y="2360613"/>
          <p14:tracePt t="9781" x="5167313" y="2373313"/>
          <p14:tracePt t="9789" x="5167313" y="2379663"/>
          <p14:tracePt t="9796" x="5167313" y="2386013"/>
          <p14:tracePt t="9805" x="5167313" y="2392363"/>
          <p14:tracePt t="9812" x="5167313" y="2405063"/>
          <p14:tracePt t="9820" x="5167313" y="2411413"/>
          <p14:tracePt t="9828" x="5167313" y="2417763"/>
          <p14:tracePt t="9836" x="5173663" y="2417763"/>
          <p14:tracePt t="9844" x="5203825" y="2443163"/>
          <p14:tracePt t="9853" x="5254625" y="2443163"/>
          <p14:tracePt t="9861" x="5305425" y="2443163"/>
          <p14:tracePt t="9869" x="5349875" y="2443163"/>
          <p14:tracePt t="9876" x="5418138" y="2443163"/>
          <p14:tracePt t="9884" x="5475288" y="2443163"/>
          <p14:tracePt t="9892" x="5543550" y="2424113"/>
          <p14:tracePt t="9900" x="5626100" y="2417763"/>
          <p14:tracePt t="9909" x="5695950" y="2411413"/>
          <p14:tracePt t="9916" x="5764213" y="2398713"/>
          <p14:tracePt t="9925" x="5834063" y="2386013"/>
          <p14:tracePt t="9932" x="5908675" y="2366963"/>
          <p14:tracePt t="9941" x="5959475" y="2341563"/>
          <p14:tracePt t="9948" x="6003925" y="2328863"/>
          <p14:tracePt t="9957" x="6042025" y="2303463"/>
          <p14:tracePt t="9965" x="6078538" y="2273300"/>
          <p14:tracePt t="9973" x="6097588" y="2235200"/>
          <p14:tracePt t="9980" x="6116638" y="2190750"/>
          <p14:tracePt t="9989" x="6142038" y="2120900"/>
          <p14:tracePt t="9997" x="6154738" y="2078038"/>
          <p14:tracePt t="10004" x="6161088" y="2033588"/>
          <p14:tracePt t="10013" x="6167438" y="1976438"/>
          <p14:tracePt t="10021" x="6167438" y="1931988"/>
          <p14:tracePt t="10029" x="6167438" y="1882775"/>
          <p14:tracePt t="10036" x="6167438" y="1806575"/>
          <p14:tracePt t="10046" x="6148388" y="1738313"/>
          <p14:tracePt t="10052" x="6135688" y="1681163"/>
          <p14:tracePt t="10061" x="6103938" y="1611313"/>
          <p14:tracePt t="10069" x="6061075" y="1517650"/>
          <p14:tracePt t="10076" x="6022975" y="1466850"/>
          <p14:tracePt t="10085" x="5978525" y="1416050"/>
          <p14:tracePt t="10092" x="5927725" y="1397000"/>
          <p14:tracePt t="10100" x="5878513" y="1377950"/>
          <p14:tracePt t="10108" x="5834063" y="1373188"/>
          <p14:tracePt t="10116" x="5789613" y="1366838"/>
          <p14:tracePt t="10125" x="5732463" y="1366838"/>
          <p14:tracePt t="10133" x="5689600" y="1366838"/>
          <p14:tracePt t="10140" x="5645150" y="1366838"/>
          <p14:tracePt t="10149" x="5594350" y="1377950"/>
          <p14:tracePt t="10157" x="5538788" y="1390650"/>
          <p14:tracePt t="10164" x="5481638" y="1409700"/>
          <p14:tracePt t="10173" x="5443538" y="1428750"/>
          <p14:tracePt t="10181" x="5405438" y="1454150"/>
          <p14:tracePt t="10188" x="5356225" y="1492250"/>
          <p14:tracePt t="10196" x="5318125" y="1524000"/>
          <p14:tracePt t="10204" x="5292725" y="1549400"/>
          <p14:tracePt t="10212" x="5248275" y="1592263"/>
          <p14:tracePt t="10221" x="5222875" y="1630363"/>
          <p14:tracePt t="10229" x="5216525" y="1655763"/>
          <p14:tracePt t="10237" x="5186363" y="1719263"/>
          <p14:tracePt t="10244" x="5180013" y="1762125"/>
          <p14:tracePt t="10252" x="5173663" y="1812925"/>
          <p14:tracePt t="10261" x="5167313" y="1863725"/>
          <p14:tracePt t="10269" x="5167313" y="1927225"/>
          <p14:tracePt t="10278" x="5167313" y="1976438"/>
          <p14:tracePt t="10285" x="5203825" y="2090738"/>
          <p14:tracePt t="10293" x="5222875" y="2133600"/>
          <p14:tracePt t="10301" x="5248275" y="2159000"/>
          <p14:tracePt t="10308" x="5286375" y="2203450"/>
          <p14:tracePt t="10317" x="5318125" y="2241550"/>
          <p14:tracePt t="10324" x="5356225" y="2266950"/>
          <p14:tracePt t="10333" x="5411788" y="2297113"/>
          <p14:tracePt t="10340" x="5462588" y="2316163"/>
          <p14:tracePt t="10348" x="5513388" y="2347913"/>
          <p14:tracePt t="10356" x="5556250" y="2360613"/>
          <p14:tracePt t="10369" x="5626100" y="2366963"/>
          <p14:tracePt t="10376" x="5689600" y="2379663"/>
          <p14:tracePt t="10384" x="5726113" y="2379663"/>
          <p14:tracePt t="10393" x="5770563" y="2379663"/>
          <p14:tracePt t="10401" x="5840413" y="2379663"/>
          <p14:tracePt t="10410" x="5872163" y="2379663"/>
          <p14:tracePt t="10416" x="5921375" y="2379663"/>
          <p14:tracePt t="10424" x="5972175" y="2379663"/>
          <p14:tracePt t="10433" x="6016625" y="2379663"/>
          <p14:tracePt t="10441" x="6054725" y="2373313"/>
          <p14:tracePt t="10448" x="6084888" y="2366963"/>
          <p14:tracePt t="10456" x="6122988" y="2354263"/>
          <p14:tracePt t="10466" x="6142038" y="2341563"/>
          <p14:tracePt t="10473" x="6167438" y="2341563"/>
          <p14:tracePt t="10480" x="6173788" y="2328863"/>
          <p14:tracePt t="10488" x="6186488" y="2316163"/>
          <p14:tracePt t="10496" x="6211888" y="2292350"/>
          <p14:tracePt t="10504" x="6224588" y="2273300"/>
          <p14:tracePt t="10513" x="6242050" y="2254250"/>
          <p14:tracePt t="10521" x="6261100" y="2228850"/>
          <p14:tracePt t="10529" x="6267450" y="2197100"/>
          <p14:tracePt t="10537" x="6273800" y="2165350"/>
          <p14:tracePt t="10544" x="6280150" y="2127250"/>
          <p14:tracePt t="10552" x="6280150" y="2071688"/>
          <p14:tracePt t="10560" x="6280150" y="2020888"/>
          <p14:tracePt t="10569" x="6280150" y="1970088"/>
          <p14:tracePt t="10576" x="6280150" y="1920875"/>
          <p14:tracePt t="10584" x="6242050" y="1806575"/>
          <p14:tracePt t="10593" x="6230938" y="1749425"/>
          <p14:tracePt t="10600" x="6205538" y="1706563"/>
          <p14:tracePt t="10608" x="6167438" y="1649413"/>
          <p14:tracePt t="10616" x="6142038" y="1611313"/>
          <p14:tracePt t="10625" x="6110288" y="1585913"/>
          <p14:tracePt t="10633" x="6072188" y="1549400"/>
          <p14:tracePt t="10640" x="6054725" y="1543050"/>
          <p14:tracePt t="10649" x="6022975" y="1511300"/>
          <p14:tracePt t="10657" x="5978525" y="1498600"/>
          <p14:tracePt t="10665" x="5946775" y="1479550"/>
          <p14:tracePt t="10673" x="5908675" y="1460500"/>
          <p14:tracePt t="10681" x="5878513" y="1454150"/>
          <p14:tracePt t="10688" x="5834063" y="1454150"/>
          <p14:tracePt t="10696" x="5789613" y="1454150"/>
          <p14:tracePt t="10704" x="5770563" y="1454150"/>
          <p14:tracePt t="10713" x="5732463" y="1454150"/>
          <p14:tracePt t="10721" x="5689600" y="1454150"/>
          <p14:tracePt t="10729" x="5632450" y="1466850"/>
          <p14:tracePt t="10737" x="5588000" y="1473200"/>
          <p14:tracePt t="10744" x="5538788" y="1492250"/>
          <p14:tracePt t="10752" x="5494338" y="1511300"/>
          <p14:tracePt t="10760" x="5430838" y="1536700"/>
          <p14:tracePt t="10768" x="5386388" y="1562100"/>
          <p14:tracePt t="10777" x="5337175" y="1585913"/>
          <p14:tracePt t="10784" x="5305425" y="1624013"/>
          <p14:tracePt t="10792" x="5273675" y="1655763"/>
          <p14:tracePt t="10801" x="5222875" y="1738313"/>
          <p14:tracePt t="10809" x="5197475" y="1793875"/>
          <p14:tracePt t="10816" x="5173663" y="1863725"/>
          <p14:tracePt t="10825" x="5160963" y="1914525"/>
          <p14:tracePt t="10833" x="5154613" y="1938338"/>
          <p14:tracePt t="10840" x="5148263" y="2001838"/>
          <p14:tracePt t="10849" x="5148263" y="2039938"/>
          <p14:tracePt t="10856" x="5148263" y="2078038"/>
          <p14:tracePt t="10865" x="5160963" y="2120900"/>
          <p14:tracePt t="10873" x="5173663" y="2165350"/>
          <p14:tracePt t="10881" x="5180013" y="2178050"/>
          <p14:tracePt t="10889" x="5203825" y="2216150"/>
          <p14:tracePt t="10897" x="5229225" y="2241550"/>
          <p14:tracePt t="10904" x="5248275" y="2273300"/>
          <p14:tracePt t="10912" x="5267325" y="2297113"/>
          <p14:tracePt t="10921" x="5299075" y="2328863"/>
          <p14:tracePt t="10929" x="5337175" y="2347913"/>
          <p14:tracePt t="10937" x="5380038" y="2373313"/>
          <p14:tracePt t="10945" x="5424488" y="2392363"/>
          <p14:tracePt t="10953" x="5468938" y="2398713"/>
          <p14:tracePt t="10961" x="5519738" y="2405063"/>
          <p14:tracePt t="10969" x="5568950" y="2411413"/>
          <p14:tracePt t="10977" x="5619750" y="2411413"/>
          <p14:tracePt t="10985" x="5726113" y="2411413"/>
          <p14:tracePt t="10993" x="5776913" y="2411413"/>
          <p14:tracePt t="11001" x="5834063" y="2398713"/>
          <p14:tracePt t="11009" x="5878513" y="2386013"/>
          <p14:tracePt t="11016" x="5915025" y="2379663"/>
          <p14:tracePt t="11025" x="5959475" y="2360613"/>
          <p14:tracePt t="11032" x="5978525" y="2347913"/>
          <p14:tracePt t="11042" x="5997575" y="2341563"/>
          <p14:tracePt t="11048" x="6003925" y="2328863"/>
          <p14:tracePt t="11057" x="6010275" y="2322513"/>
          <p14:tracePt t="11064" x="6010275" y="2316163"/>
          <p14:tracePt t="11081" x="6010275" y="2309813"/>
          <p14:tracePt t="11601" x="6016625" y="2286000"/>
          <p14:tracePt t="11608" x="6016625" y="2279650"/>
          <p14:tracePt t="11730" x="6029325" y="2292350"/>
          <p14:tracePt t="11737" x="6035675" y="2297113"/>
          <p14:tracePt t="11745" x="6042025" y="2316163"/>
          <p14:tracePt t="11752" x="6054725" y="2354263"/>
          <p14:tracePt t="11760" x="6054725" y="2366963"/>
          <p14:tracePt t="11768" x="6054725" y="2386013"/>
          <p14:tracePt t="11777" x="6054725" y="2392363"/>
          <p14:tracePt t="11793" x="6054725" y="2405063"/>
          <p14:tracePt t="11809" x="6054725" y="2417763"/>
          <p14:tracePt t="11816" x="6048375" y="2430463"/>
          <p14:tracePt t="11825" x="6042025" y="2449513"/>
          <p14:tracePt t="11833" x="6035675" y="2455863"/>
          <p14:tracePt t="11841" x="6022975" y="2468563"/>
          <p14:tracePt t="11848" x="6016625" y="2479675"/>
          <p14:tracePt t="11857" x="6003925" y="2492375"/>
          <p14:tracePt t="11865" x="5991225" y="2505075"/>
          <p14:tracePt t="11872" x="5991225" y="2511425"/>
          <p14:tracePt t="11881" x="5978525" y="2517775"/>
          <p14:tracePt t="11889" x="5972175" y="2530475"/>
          <p14:tracePt t="11897" x="5953125" y="2549525"/>
          <p14:tracePt t="11905" x="5940425" y="2555875"/>
          <p14:tracePt t="11914" x="5921375" y="2574925"/>
          <p14:tracePt t="11921" x="5915025" y="2574925"/>
          <p14:tracePt t="11929" x="5902325" y="2581275"/>
          <p14:tracePt t="11937" x="5891213" y="2593975"/>
          <p14:tracePt t="11944" x="5884863" y="2593975"/>
          <p14:tracePt t="11961" x="5884863" y="2600325"/>
          <p14:tracePt t="11969" x="5878513" y="2600325"/>
          <p14:tracePt t="12149" x="5859463" y="2600325"/>
          <p14:tracePt t="12157" x="5827713" y="2600325"/>
          <p14:tracePt t="12165" x="5776913" y="2600325"/>
          <p14:tracePt t="12173" x="5726113" y="2600325"/>
          <p14:tracePt t="12180" x="5702300" y="2600325"/>
          <p14:tracePt t="12188" x="5651500" y="2600325"/>
          <p14:tracePt t="12196" x="5607050" y="2600325"/>
          <p14:tracePt t="12204" x="5562600" y="2606675"/>
          <p14:tracePt t="12212" x="5526088" y="2613025"/>
          <p14:tracePt t="12221" x="5494338" y="2625725"/>
          <p14:tracePt t="12229" x="5462588" y="2632075"/>
          <p14:tracePt t="12237" x="5449888" y="2644775"/>
          <p14:tracePt t="12245" x="5437188" y="2651125"/>
          <p14:tracePt t="12253" x="5430838" y="2663825"/>
          <p14:tracePt t="12261" x="5424488" y="2668588"/>
          <p14:tracePt t="12269" x="5418138" y="2681288"/>
          <p14:tracePt t="12277" x="5418138" y="2693988"/>
          <p14:tracePt t="12285" x="5411788" y="2713038"/>
          <p14:tracePt t="12292" x="5405438" y="2738438"/>
          <p14:tracePt t="12301" x="5405438" y="2751138"/>
          <p14:tracePt t="12308" x="5399088" y="2776538"/>
          <p14:tracePt t="12317" x="5399088" y="2789238"/>
          <p14:tracePt t="12324" x="5399088" y="2808288"/>
          <p14:tracePt t="12333" x="5399088" y="2827338"/>
          <p14:tracePt t="12340" x="5399088" y="2851150"/>
          <p14:tracePt t="12348" x="5399088" y="2870200"/>
          <p14:tracePt t="12356" x="5405438" y="2889250"/>
          <p14:tracePt t="12364" x="5405438" y="2908300"/>
          <p14:tracePt t="12372" x="5411788" y="2933700"/>
          <p14:tracePt t="12381" x="5411788" y="2952750"/>
          <p14:tracePt t="12389" x="5418138" y="2978150"/>
          <p14:tracePt t="12397" x="5418138" y="2990850"/>
          <p14:tracePt t="12405" x="5418138" y="3003550"/>
          <p14:tracePt t="12412" x="5418138" y="3016250"/>
          <p14:tracePt t="12420" x="5418138" y="3022600"/>
          <p14:tracePt t="12437" x="5418138" y="3028950"/>
          <p14:tracePt t="12493" x="5411788" y="3028950"/>
          <p14:tracePt t="12500" x="5405438" y="3028950"/>
          <p14:tracePt t="12509" x="5386388" y="3028950"/>
          <p14:tracePt t="12517" x="5367338" y="3028950"/>
          <p14:tracePt t="12525" x="5362575" y="3022600"/>
          <p14:tracePt t="12532" x="5343525" y="3022600"/>
          <p14:tracePt t="12542" x="5337175" y="3022600"/>
          <p14:tracePt t="12548" x="5324475" y="3022600"/>
          <p14:tracePt t="12557" x="5318125" y="3022600"/>
          <p14:tracePt t="12654" x="5343525" y="3040063"/>
          <p14:tracePt t="12661" x="5367338" y="3046413"/>
          <p14:tracePt t="12668" x="5392738" y="3052763"/>
          <p14:tracePt t="12676" x="5437188" y="3065463"/>
          <p14:tracePt t="12685" x="5481638" y="3071813"/>
          <p14:tracePt t="12692" x="5538788" y="3078163"/>
          <p14:tracePt t="12701" x="5607050" y="3078163"/>
          <p14:tracePt t="12709" x="5670550" y="3078163"/>
          <p14:tracePt t="12716" x="5732463" y="3078163"/>
          <p14:tracePt t="12724" x="5815013" y="3078163"/>
          <p14:tracePt t="12732" x="5878513" y="3065463"/>
          <p14:tracePt t="12741" x="5921375" y="3052763"/>
          <p14:tracePt t="12749" x="5965825" y="3033713"/>
          <p14:tracePt t="12757" x="5984875" y="3022600"/>
          <p14:tracePt t="12765" x="5997575" y="3009900"/>
          <p14:tracePt t="12772" x="5997575" y="3003550"/>
          <p14:tracePt t="12780" x="5997575" y="2997200"/>
          <p14:tracePt t="12788" x="5997575" y="2978150"/>
          <p14:tracePt t="12796" x="5972175" y="2965450"/>
          <p14:tracePt t="12805" x="5934075" y="2959100"/>
          <p14:tracePt t="12812" x="5891213" y="2952750"/>
          <p14:tracePt t="12821" x="5821363" y="2952750"/>
          <p14:tracePt t="12829" x="5783263" y="2952750"/>
          <p14:tracePt t="12836" x="5708650" y="2952750"/>
          <p14:tracePt t="12844" x="5588000" y="2978150"/>
          <p14:tracePt t="12852" x="5500688" y="2990850"/>
          <p14:tracePt t="12861" x="5405438" y="3016250"/>
          <p14:tracePt t="12868" x="5292725" y="3052763"/>
          <p14:tracePt t="12876" x="5173663" y="3097213"/>
          <p14:tracePt t="12884" x="5046663" y="3154363"/>
          <p14:tracePt t="12893" x="4883150" y="3222625"/>
          <p14:tracePt t="12900" x="4770438" y="3286125"/>
          <p14:tracePt t="12909" x="4651375" y="3349625"/>
          <p14:tracePt t="12916" x="4498975" y="3436938"/>
          <p14:tracePt t="12925" x="4379913" y="3513138"/>
          <p14:tracePt t="12932" x="4298950" y="3557588"/>
          <p14:tracePt t="12940" x="4229100" y="3613150"/>
          <p14:tracePt t="12948" x="4152900" y="3676650"/>
          <p14:tracePt t="12956" x="4103688" y="3721100"/>
          <p14:tracePt t="12965" x="4059238" y="3765550"/>
          <p14:tracePt t="12972" x="4027488" y="3802063"/>
          <p14:tracePt t="12980" x="3989388" y="3852863"/>
          <p14:tracePt t="12989" x="3957638" y="3890963"/>
          <p14:tracePt t="12997" x="3940175" y="3929063"/>
          <p14:tracePt t="13004" x="3921125" y="3965575"/>
          <p14:tracePt t="13013" x="3902075" y="4010025"/>
          <p14:tracePt t="13021" x="3895725" y="4041775"/>
          <p14:tracePt t="13029" x="3895725" y="4067175"/>
          <p14:tracePt t="13036" x="3883025" y="4105275"/>
          <p14:tracePt t="13044" x="3883025" y="4117975"/>
          <p14:tracePt t="13053" x="3883025" y="4135438"/>
          <p14:tracePt t="13061" x="3883025" y="4154488"/>
          <p14:tracePt t="13069" x="3883025" y="4179888"/>
          <p14:tracePt t="13077" x="3883025" y="4198938"/>
          <p14:tracePt t="13084" x="3895725" y="4230688"/>
          <p14:tracePt t="13092" x="3908425" y="4249738"/>
          <p14:tracePt t="13100" x="3927475" y="4275138"/>
          <p14:tracePt t="13108" x="3952875" y="4287838"/>
          <p14:tracePt t="13116" x="3970338" y="4313238"/>
          <p14:tracePt t="13126" x="4040188" y="4330700"/>
          <p14:tracePt t="13133" x="4071938" y="4330700"/>
          <p14:tracePt t="13140" x="4110038" y="4330700"/>
          <p14:tracePt t="13148" x="4146550" y="4330700"/>
          <p14:tracePt t="13156" x="4184650" y="4330700"/>
          <p14:tracePt t="13165" x="4229100" y="4330700"/>
          <p14:tracePt t="13173" x="4273550" y="4318000"/>
          <p14:tracePt t="13180" x="4329113" y="4306888"/>
          <p14:tracePt t="13188" x="4373563" y="4281488"/>
          <p14:tracePt t="13196" x="4392613" y="4262438"/>
          <p14:tracePt t="13204" x="4430713" y="4230688"/>
          <p14:tracePt t="13212" x="4456113" y="4211638"/>
          <p14:tracePt t="13220" x="4468813" y="4173538"/>
          <p14:tracePt t="13229" x="4481513" y="4135438"/>
          <p14:tracePt t="13236" x="4481513" y="4079875"/>
          <p14:tracePt t="13244" x="4481513" y="4035425"/>
          <p14:tracePt t="13252" x="4486275" y="3965575"/>
          <p14:tracePt t="13260" x="4486275" y="3929063"/>
          <p14:tracePt t="13269" x="4486275" y="3878263"/>
          <p14:tracePt t="13277" x="4486275" y="3840163"/>
          <p14:tracePt t="13284" x="4481513" y="3789363"/>
          <p14:tracePt t="13292" x="4475163" y="3759200"/>
          <p14:tracePt t="13301" x="4468813" y="3733800"/>
          <p14:tracePt t="13313" x="4456113" y="3708400"/>
          <p14:tracePt t="13321" x="4449763" y="3683000"/>
          <p14:tracePt t="13328" x="4437063" y="3657600"/>
          <p14:tracePt t="13337" x="4386263" y="3600450"/>
          <p14:tracePt t="13344" x="4354513" y="3570288"/>
          <p14:tracePt t="13352" x="4310063" y="3544888"/>
          <p14:tracePt t="13361" x="4267200" y="3525838"/>
          <p14:tracePt t="13368" x="4235450" y="3506788"/>
          <p14:tracePt t="13376" x="4184650" y="3481388"/>
          <p14:tracePt t="13385" x="4140200" y="3462338"/>
          <p14:tracePt t="13393" x="4103688" y="3449638"/>
          <p14:tracePt t="13401" x="4052888" y="3436938"/>
          <p14:tracePt t="13409" x="3983038" y="3424238"/>
          <p14:tracePt t="13416" x="3940175" y="3424238"/>
          <p14:tracePt t="13425" x="3889375" y="3417888"/>
          <p14:tracePt t="13432" x="3819525" y="3417888"/>
          <p14:tracePt t="13440" x="3787775" y="3417888"/>
          <p14:tracePt t="13448" x="3738563" y="3417888"/>
          <p14:tracePt t="13456" x="3694113" y="3417888"/>
          <p14:tracePt t="13465" x="3643313" y="3424238"/>
          <p14:tracePt t="13473" x="3600450" y="3436938"/>
          <p14:tracePt t="13480" x="3587750" y="3436938"/>
          <p14:tracePt t="13489" x="3549650" y="3443288"/>
          <p14:tracePt t="13496" x="3524250" y="3449638"/>
          <p14:tracePt t="13505" x="3498850" y="3462338"/>
          <p14:tracePt t="13513" x="3467100" y="3468688"/>
          <p14:tracePt t="13521" x="3448050" y="3481388"/>
          <p14:tracePt t="13529" x="3417888" y="3506788"/>
          <p14:tracePt t="13537" x="3405188" y="3525838"/>
          <p14:tracePt t="13544" x="3379788" y="3551238"/>
          <p14:tracePt t="13552" x="3354388" y="3587750"/>
          <p14:tracePt t="13560" x="3335338" y="3638550"/>
          <p14:tracePt t="13569" x="3316288" y="3683000"/>
          <p14:tracePt t="13577" x="3297238" y="3727450"/>
          <p14:tracePt t="13585" x="3290888" y="3770313"/>
          <p14:tracePt t="13593" x="3284538" y="3814763"/>
          <p14:tracePt t="13601" x="3278188" y="3859213"/>
          <p14:tracePt t="13608" x="3271838" y="3897313"/>
          <p14:tracePt t="13617" x="3271838" y="3935413"/>
          <p14:tracePt t="13625" x="3271838" y="3965575"/>
          <p14:tracePt t="13632" x="3278188" y="4003675"/>
          <p14:tracePt t="13641" x="3290888" y="4054475"/>
          <p14:tracePt t="13649" x="3297238" y="4092575"/>
          <p14:tracePt t="13657" x="3309938" y="4124325"/>
          <p14:tracePt t="13665" x="3335338" y="4148138"/>
          <p14:tracePt t="13673" x="3354388" y="4179888"/>
          <p14:tracePt t="13680" x="3379788" y="4211638"/>
          <p14:tracePt t="13689" x="3411538" y="4237038"/>
          <p14:tracePt t="13696" x="3441700" y="4268788"/>
          <p14:tracePt t="13704" x="3479800" y="4294188"/>
          <p14:tracePt t="13712" x="3505200" y="4318000"/>
          <p14:tracePt t="13720" x="3549650" y="4330700"/>
          <p14:tracePt t="13730" x="3600450" y="4356100"/>
          <p14:tracePt t="13736" x="3643313" y="4368800"/>
          <p14:tracePt t="13744" x="3694113" y="4381500"/>
          <p14:tracePt t="13753" x="3744913" y="4394200"/>
          <p14:tracePt t="13760" x="3819525" y="4406900"/>
          <p14:tracePt t="13769" x="3889375" y="4406900"/>
          <p14:tracePt t="13778" x="3946525" y="4413250"/>
          <p14:tracePt t="13784" x="4014788" y="4413250"/>
          <p14:tracePt t="13793" x="4071938" y="4413250"/>
          <p14:tracePt t="13800" x="4140200" y="4413250"/>
          <p14:tracePt t="13808" x="4191000" y="4413250"/>
          <p14:tracePt t="13816" x="4260850" y="4394200"/>
          <p14:tracePt t="13824" x="4322763" y="4381500"/>
          <p14:tracePt t="13833" x="4373563" y="4356100"/>
          <p14:tracePt t="13841" x="4418013" y="4343400"/>
          <p14:tracePt t="13849" x="4462463" y="4318000"/>
          <p14:tracePt t="13857" x="4511675" y="4294188"/>
          <p14:tracePt t="13864" x="4537075" y="4268788"/>
          <p14:tracePt t="13872" x="4568825" y="4249738"/>
          <p14:tracePt t="13881" x="4594225" y="4217988"/>
          <p14:tracePt t="13889" x="4613275" y="4179888"/>
          <p14:tracePt t="13896" x="4625975" y="4135438"/>
          <p14:tracePt t="13904" x="4632325" y="4086225"/>
          <p14:tracePt t="13912" x="4638675" y="4029075"/>
          <p14:tracePt t="13921" x="4638675" y="3978275"/>
          <p14:tracePt t="13928" x="4638675" y="3941763"/>
          <p14:tracePt t="13937" x="4632325" y="3884613"/>
          <p14:tracePt t="13945" x="4625975" y="3846513"/>
          <p14:tracePt t="13952" x="4613275" y="3802063"/>
          <p14:tracePt t="13960" x="4594225" y="3770313"/>
          <p14:tracePt t="13968" x="4568825" y="3714750"/>
          <p14:tracePt t="13977" x="4537075" y="3676650"/>
          <p14:tracePt t="13984" x="4505325" y="3638550"/>
          <p14:tracePt t="13993" x="4456113" y="3594100"/>
          <p14:tracePt t="14001" x="4418013" y="3551238"/>
          <p14:tracePt t="14009" x="4360863" y="3519488"/>
          <p14:tracePt t="14017" x="4316413" y="3494088"/>
          <p14:tracePt t="14025" x="4254500" y="3455988"/>
          <p14:tracePt t="14032" x="4197350" y="3436938"/>
          <p14:tracePt t="14041" x="4133850" y="3417888"/>
          <p14:tracePt t="14048" x="4071938" y="3405188"/>
          <p14:tracePt t="14057" x="3995738" y="3398838"/>
          <p14:tracePt t="14065" x="3933825" y="3398838"/>
          <p14:tracePt t="14072" x="3857625" y="3398838"/>
          <p14:tracePt t="14080" x="3787775" y="3398838"/>
          <p14:tracePt t="14089" x="3694113" y="3405188"/>
          <p14:tracePt t="14097" x="3624263" y="3417888"/>
          <p14:tracePt t="14104" x="3556000" y="3430588"/>
          <p14:tracePt t="14112" x="3486150" y="3462338"/>
          <p14:tracePt t="14120" x="3417888" y="3487738"/>
          <p14:tracePt t="14128" x="3367088" y="3525838"/>
          <p14:tracePt t="14136" x="3328988" y="3551238"/>
          <p14:tracePt t="14145" x="3278188" y="3594100"/>
          <p14:tracePt t="14152" x="3248025" y="3638550"/>
          <p14:tracePt t="14161" x="3216275" y="3689350"/>
          <p14:tracePt t="14168" x="3203575" y="3733800"/>
          <p14:tracePt t="14176" x="3190875" y="3783013"/>
          <p14:tracePt t="14185" x="3190875" y="3827463"/>
          <p14:tracePt t="14193" x="3190875" y="3871913"/>
          <p14:tracePt t="14201" x="3197225" y="3922713"/>
          <p14:tracePt t="14209" x="3209925" y="3959225"/>
          <p14:tracePt t="14216" x="3228975" y="3984625"/>
          <p14:tracePt t="14224" x="3241675" y="4016375"/>
          <p14:tracePt t="14232" x="3265488" y="4048125"/>
          <p14:tracePt t="14240" x="3303588" y="4079875"/>
          <p14:tracePt t="14249" x="3335338" y="4111625"/>
          <p14:tracePt t="14257" x="3373438" y="4130675"/>
          <p14:tracePt t="14265" x="3429000" y="4154488"/>
          <p14:tracePt t="14272" x="3460750" y="4167188"/>
          <p14:tracePt t="14281" x="3524250" y="4179888"/>
          <p14:tracePt t="14289" x="3568700" y="4186238"/>
          <p14:tracePt t="14296" x="3624263" y="4192588"/>
          <p14:tracePt t="14305" x="3700463" y="4192588"/>
          <p14:tracePt t="14312" x="3751263" y="4192588"/>
          <p14:tracePt t="14321" x="3813175" y="4192588"/>
          <p14:tracePt t="14328" x="3870325" y="4192588"/>
          <p14:tracePt t="14337" x="3921125" y="4192588"/>
          <p14:tracePt t="14345" x="3963988" y="4186238"/>
          <p14:tracePt t="14353" x="4021138" y="4173538"/>
          <p14:tracePt t="14361" x="4059238" y="4160838"/>
          <p14:tracePt t="14368" x="4090988" y="4154488"/>
          <p14:tracePt t="14376" x="4110038" y="4141788"/>
          <p14:tracePt t="14384" x="4129088" y="4135438"/>
          <p14:tracePt t="14392" x="4133850" y="4130675"/>
          <p14:tracePt t="14400" x="4140200" y="4130675"/>
          <p14:tracePt t="14409" x="4146550" y="4130675"/>
          <p14:tracePt t="14416" x="4146550" y="4124325"/>
          <p14:tracePt t="14953" x="4146550" y="4111625"/>
          <p14:tracePt t="14969" x="4146550" y="4105275"/>
          <p14:tracePt t="14977" x="4146550" y="4092575"/>
          <p14:tracePt t="14994" x="4152900" y="4079875"/>
          <p14:tracePt t="15001" x="4159250" y="4079875"/>
          <p14:tracePt t="15009" x="4165600" y="4073525"/>
          <p14:tracePt t="15017" x="4178300" y="4067175"/>
          <p14:tracePt t="15025" x="4178300" y="4060825"/>
          <p14:tracePt t="15033" x="4197350" y="4054475"/>
          <p14:tracePt t="15041" x="4210050" y="4048125"/>
          <p14:tracePt t="15049" x="4229100" y="4035425"/>
          <p14:tracePt t="15057" x="4286250" y="4010025"/>
          <p14:tracePt t="15065" x="4348163" y="3990975"/>
          <p14:tracePt t="15072" x="4398963" y="3971925"/>
          <p14:tracePt t="15081" x="4462463" y="3948113"/>
          <p14:tracePt t="15089" x="4575175" y="3903663"/>
          <p14:tracePt t="15097" x="4662488" y="3865563"/>
          <p14:tracePt t="15104" x="4808538" y="3808413"/>
          <p14:tracePt t="15113" x="4953000" y="3752850"/>
          <p14:tracePt t="15120" x="5148263" y="3676650"/>
          <p14:tracePt t="15129" x="5292725" y="3600450"/>
          <p14:tracePt t="15136" x="5456238" y="3525838"/>
          <p14:tracePt t="15145" x="5670550" y="3411538"/>
          <p14:tracePt t="15152" x="5821363" y="3324225"/>
          <p14:tracePt t="15160" x="5972175" y="3228975"/>
          <p14:tracePt t="15168" x="6129338" y="3128963"/>
          <p14:tracePt t="15176" x="6343650" y="3016250"/>
          <p14:tracePt t="15184" x="6513513" y="2921000"/>
          <p14:tracePt t="15192" x="6677025" y="2827338"/>
          <p14:tracePt t="15201" x="6840538" y="2744788"/>
          <p14:tracePt t="15208" x="7061200" y="2619375"/>
          <p14:tracePt t="15216" x="7243763" y="2511425"/>
          <p14:tracePt t="15224" x="7413625" y="2417763"/>
          <p14:tracePt t="15233" x="7627938" y="2292350"/>
          <p14:tracePt t="15240" x="7785100" y="2184400"/>
          <p14:tracePt t="15249" x="7954963" y="2084388"/>
          <p14:tracePt t="15257" x="8124825" y="1963738"/>
          <p14:tracePt t="15265" x="8339138" y="1787525"/>
          <p14:tracePt t="15273" x="8509000" y="1655763"/>
          <p14:tracePt t="15281" x="8666163" y="1530350"/>
          <p14:tracePt t="15289" x="8823325" y="1428750"/>
          <p14:tracePt t="15297" x="8993188" y="1296988"/>
          <p14:tracePt t="15305" x="9118600" y="1201738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1B0D1F3-BEEE-E6CB-3BFB-67E3821E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Garamond" panose="02020404030301010803" pitchFamily="18" charset="0"/>
              </a:rPr>
              <a:t>Evaluation of the </a:t>
            </a:r>
            <a:r>
              <a:rPr lang="tr-TR" dirty="0" err="1">
                <a:latin typeface="Garamond" panose="02020404030301010803" pitchFamily="18" charset="0"/>
              </a:rPr>
              <a:t>Prediction</a:t>
            </a:r>
            <a:r>
              <a:rPr lang="tr-TR" dirty="0">
                <a:latin typeface="Garamond" panose="02020404030301010803" pitchFamily="18" charset="0"/>
              </a:rPr>
              <a:t> and </a:t>
            </a:r>
            <a:r>
              <a:rPr lang="tr-TR" dirty="0" err="1">
                <a:latin typeface="Garamond" panose="02020404030301010803" pitchFamily="18" charset="0"/>
              </a:rPr>
              <a:t>Ground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Truth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Masks</a:t>
            </a:r>
            <a:r>
              <a:rPr lang="tr-TR" dirty="0">
                <a:latin typeface="Garamond" panose="02020404030301010803" pitchFamily="18" charset="0"/>
              </a:rPr>
              <a:t> on the Brain MRI </a:t>
            </a:r>
            <a:r>
              <a:rPr lang="tr-TR" dirty="0" err="1">
                <a:latin typeface="Garamond" panose="02020404030301010803" pitchFamily="18" charset="0"/>
              </a:rPr>
              <a:t>Images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4" name="Resim 3" descr="metin, grup, farklı, birkaç içeren bir resim&#10;&#10;Açıklama otomatik olarak oluşturuldu">
            <a:extLst>
              <a:ext uri="{FF2B5EF4-FFF2-40B4-BE49-F238E27FC236}">
                <a16:creationId xmlns:a16="http://schemas.microsoft.com/office/drawing/2014/main" id="{629F2DC0-E80D-286B-F986-B1F4FE37C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490" y="1551369"/>
            <a:ext cx="4337019" cy="3052635"/>
          </a:xfrm>
          <a:prstGeom prst="rect">
            <a:avLst/>
          </a:prstGeom>
        </p:spPr>
      </p:pic>
      <p:pic>
        <p:nvPicPr>
          <p:cNvPr id="5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17EE0FBE-74A7-CDD6-EF45-31B95F8A35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9616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97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67"/>
    </mc:Choice>
    <mc:Fallback xmlns="">
      <p:transition spd="slow" advTm="27667"/>
    </mc:Fallback>
  </mc:AlternateContent>
  <p:extLst>
    <p:ext uri="{3A86A75C-4F4B-4683-9AE1-C65F6400EC91}">
      <p14:laserTraceLst xmlns:p14="http://schemas.microsoft.com/office/powerpoint/2010/main">
        <p14:tracePtLst>
          <p14:tracePt t="9902" x="9137650" y="2222500"/>
          <p14:tracePt t="9909" x="8955088" y="2222500"/>
          <p14:tracePt t="9918" x="8766175" y="2222500"/>
          <p14:tracePt t="9925" x="8458200" y="2222500"/>
          <p14:tracePt t="9933" x="8212138" y="2241550"/>
          <p14:tracePt t="9941" x="7967663" y="2260600"/>
          <p14:tracePt t="9950" x="7658100" y="2286000"/>
          <p14:tracePt t="9957" x="7394575" y="2322513"/>
          <p14:tracePt t="9966" x="7161213" y="2341563"/>
          <p14:tracePt t="9973" x="6935788" y="2354263"/>
          <p14:tracePt t="9981" x="6626225" y="2373313"/>
          <p14:tracePt t="9989" x="6418263" y="2386013"/>
          <p14:tracePt t="9997" x="6211888" y="2386013"/>
          <p14:tracePt t="10006" x="6042025" y="2386013"/>
          <p14:tracePt t="10014" x="5795963" y="2398713"/>
          <p14:tracePt t="10022" x="5657850" y="2405063"/>
          <p14:tracePt t="10030" x="5532438" y="2417763"/>
          <p14:tracePt t="10037" x="5356225" y="2424113"/>
          <p14:tracePt t="10046" x="5222875" y="2449513"/>
          <p14:tracePt t="10053" x="5135563" y="2462213"/>
          <p14:tracePt t="10061" x="5033963" y="2479675"/>
          <p14:tracePt t="10070" x="4946650" y="2486025"/>
          <p14:tracePt t="10078" x="4876800" y="2492375"/>
          <p14:tracePt t="10086" x="4814888" y="2511425"/>
          <p14:tracePt t="10094" x="4764088" y="2517775"/>
          <p14:tracePt t="10102" x="4687888" y="2543175"/>
          <p14:tracePt t="10109" x="4632325" y="2555875"/>
          <p14:tracePt t="10117" x="4594225" y="2562225"/>
          <p14:tracePt t="10125" x="4530725" y="2568575"/>
          <p14:tracePt t="10133" x="4481513" y="2587625"/>
          <p14:tracePt t="10141" x="4437063" y="2593975"/>
          <p14:tracePt t="10150" x="4392613" y="2613025"/>
          <p14:tracePt t="10157" x="4335463" y="2632075"/>
          <p14:tracePt t="10165" x="4298950" y="2651125"/>
          <p14:tracePt t="10174" x="4273550" y="2668588"/>
          <p14:tracePt t="10182" x="4248150" y="2687638"/>
          <p14:tracePt t="10189" x="4222750" y="2700338"/>
          <p14:tracePt t="10197" x="4203700" y="2719388"/>
          <p14:tracePt t="10205" x="4171950" y="2744788"/>
          <p14:tracePt t="10214" x="4146550" y="2782888"/>
          <p14:tracePt t="10221" x="4140200" y="2795588"/>
          <p14:tracePt t="10229" x="4122738" y="2820988"/>
          <p14:tracePt t="10238" x="4122738" y="2840038"/>
          <p14:tracePt t="10245" x="4122738" y="2863850"/>
          <p14:tracePt t="10253" x="4122738" y="2882900"/>
          <p14:tracePt t="10261" x="4129088" y="2914650"/>
          <p14:tracePt t="10269" x="4140200" y="2940050"/>
          <p14:tracePt t="10277" x="4159250" y="2959100"/>
          <p14:tracePt t="10286" x="4178300" y="2971800"/>
          <p14:tracePt t="10294" x="4203700" y="2990850"/>
          <p14:tracePt t="10301" x="4286250" y="3009900"/>
          <p14:tracePt t="10309" x="4341813" y="3009900"/>
          <p14:tracePt t="10317" x="4392613" y="3009900"/>
          <p14:tracePt t="10325" x="4437063" y="3009900"/>
          <p14:tracePt t="10334" x="4511675" y="3009900"/>
          <p14:tracePt t="10342" x="4568825" y="3003550"/>
          <p14:tracePt t="10350" x="4645025" y="2997200"/>
          <p14:tracePt t="10357" x="4719638" y="2978150"/>
          <p14:tracePt t="10365" x="4789488" y="2952750"/>
          <p14:tracePt t="10373" x="4851400" y="2940050"/>
          <p14:tracePt t="10381" x="4921250" y="2921000"/>
          <p14:tracePt t="10391" x="4984750" y="2895600"/>
          <p14:tracePt t="10397" x="5040313" y="2882900"/>
          <p14:tracePt t="10406" x="5097463" y="2863850"/>
          <p14:tracePt t="10413" x="5129213" y="2851150"/>
          <p14:tracePt t="10421" x="5186363" y="2820988"/>
          <p14:tracePt t="10429" x="5203825" y="2808288"/>
          <p14:tracePt t="10441" x="5222875" y="2789238"/>
          <p14:tracePt t="10449" x="5241925" y="2770188"/>
          <p14:tracePt t="10457" x="5260975" y="2744788"/>
          <p14:tracePt t="10466" x="5267325" y="2738438"/>
          <p14:tracePt t="10474" x="5273675" y="2719388"/>
          <p14:tracePt t="10481" x="5273675" y="2693988"/>
          <p14:tracePt t="10489" x="5273675" y="2674938"/>
          <p14:tracePt t="10497" x="5273675" y="2657475"/>
          <p14:tracePt t="10505" x="5273675" y="2638425"/>
          <p14:tracePt t="10513" x="5273675" y="2619375"/>
          <p14:tracePt t="10522" x="5273675" y="2593975"/>
          <p14:tracePt t="10529" x="5273675" y="2574925"/>
          <p14:tracePt t="10537" x="5273675" y="2562225"/>
          <p14:tracePt t="10545" x="5273675" y="2543175"/>
          <p14:tracePt t="10553" x="5273675" y="2536825"/>
          <p14:tracePt t="10561" x="5280025" y="2524125"/>
          <p14:tracePt t="10570" x="5286375" y="2511425"/>
          <p14:tracePt t="10578" x="5311775" y="2498725"/>
          <p14:tracePt t="10585" x="5330825" y="2486025"/>
          <p14:tracePt t="10593" x="5392738" y="2462213"/>
          <p14:tracePt t="10601" x="5443538" y="2455863"/>
          <p14:tracePt t="10609" x="5487988" y="2449513"/>
          <p14:tracePt t="10618" x="5543550" y="2443163"/>
          <p14:tracePt t="10626" x="5632450" y="2436813"/>
          <p14:tracePt t="10633" x="5683250" y="2436813"/>
          <p14:tracePt t="10641" x="5751513" y="2436813"/>
          <p14:tracePt t="10649" x="5840413" y="2436813"/>
          <p14:tracePt t="10657" x="5902325" y="2436813"/>
          <p14:tracePt t="10666" x="5972175" y="2436813"/>
          <p14:tracePt t="10674" x="6029325" y="2436813"/>
          <p14:tracePt t="10682" x="6091238" y="2436813"/>
          <p14:tracePt t="10690" x="6122988" y="2436813"/>
          <p14:tracePt t="10697" x="6154738" y="2436813"/>
          <p14:tracePt t="10705" x="6186488" y="2436813"/>
          <p14:tracePt t="10713" x="6218238" y="2436813"/>
          <p14:tracePt t="10722" x="6230938" y="2436813"/>
          <p14:tracePt t="10729" x="6237288" y="2436813"/>
          <p14:tracePt t="10738" x="6254750" y="2436813"/>
          <p14:tracePt t="10746" x="6273800" y="2436813"/>
          <p14:tracePt t="10753" x="6286500" y="2430463"/>
          <p14:tracePt t="10769" x="6299200" y="2430463"/>
          <p14:tracePt t="10777" x="6305550" y="2424113"/>
          <p14:tracePt t="10794" x="6318250" y="2424113"/>
          <p14:tracePt t="10801" x="6318250" y="2417763"/>
          <p14:tracePt t="10809" x="6324600" y="2417763"/>
          <p14:tracePt t="10837" x="6330950" y="2417763"/>
          <p14:tracePt t="10846" x="6337300" y="2417763"/>
          <p14:tracePt t="10862" x="6343650" y="2430463"/>
          <p14:tracePt t="10877" x="6343650" y="2436813"/>
          <p14:tracePt t="10885" x="6350000" y="2443163"/>
          <p14:tracePt t="10901" x="6350000" y="2449513"/>
          <p14:tracePt t="11017" x="6350000" y="2436813"/>
          <p14:tracePt t="11033" x="6350000" y="2430463"/>
          <p14:tracePt t="11042" x="6350000" y="2417763"/>
          <p14:tracePt t="11050" x="6343650" y="2386013"/>
          <p14:tracePt t="11057" x="6330950" y="2366963"/>
          <p14:tracePt t="11065" x="6318250" y="2335213"/>
          <p14:tracePt t="11073" x="6299200" y="2322513"/>
          <p14:tracePt t="11081" x="6292850" y="2303463"/>
          <p14:tracePt t="11089" x="6280150" y="2292350"/>
          <p14:tracePt t="11097" x="6267450" y="2286000"/>
          <p14:tracePt t="11106" x="6261100" y="2286000"/>
          <p14:tracePt t="11114" x="6254750" y="2286000"/>
          <p14:tracePt t="11121" x="6242050" y="2286000"/>
          <p14:tracePt t="11137" x="6237288" y="2286000"/>
          <p14:tracePt t="11146" x="6224588" y="2292350"/>
          <p14:tracePt t="11154" x="6218238" y="2309813"/>
          <p14:tracePt t="11162" x="6218238" y="2316163"/>
          <p14:tracePt t="11169" x="6211888" y="2335213"/>
          <p14:tracePt t="11177" x="6211888" y="2354263"/>
          <p14:tracePt t="11185" x="6211888" y="2373313"/>
          <p14:tracePt t="11193" x="6211888" y="2386013"/>
          <p14:tracePt t="11202" x="6211888" y="2405063"/>
          <p14:tracePt t="11209" x="6218238" y="2430463"/>
          <p14:tracePt t="11225" x="6224588" y="2443163"/>
          <p14:tracePt t="11233" x="6230938" y="2443163"/>
          <p14:tracePt t="11241" x="6237288" y="2449513"/>
          <p14:tracePt t="11249" x="6242050" y="2449513"/>
          <p14:tracePt t="11258" x="6267450" y="2449513"/>
          <p14:tracePt t="11265" x="6299200" y="2449513"/>
          <p14:tracePt t="11273" x="6318250" y="2430463"/>
          <p14:tracePt t="11281" x="6330950" y="2417763"/>
          <p14:tracePt t="11289" x="6350000" y="2405063"/>
          <p14:tracePt t="11297" x="6356350" y="2386013"/>
          <p14:tracePt t="11305" x="6362700" y="2379663"/>
          <p14:tracePt t="11315" x="6362700" y="2366963"/>
          <p14:tracePt t="11321" x="6362700" y="2347913"/>
          <p14:tracePt t="11329" x="6362700" y="2341563"/>
          <p14:tracePt t="11337" x="6324600" y="2309813"/>
          <p14:tracePt t="11345" x="6286500" y="2292350"/>
          <p14:tracePt t="11353" x="6224588" y="2286000"/>
          <p14:tracePt t="11362" x="6186488" y="2286000"/>
          <p14:tracePt t="11370" x="6135688" y="2286000"/>
          <p14:tracePt t="11378" x="6067425" y="2286000"/>
          <p14:tracePt t="11385" x="6010275" y="2286000"/>
          <p14:tracePt t="11393" x="5946775" y="2292350"/>
          <p14:tracePt t="11401" x="5878513" y="2297113"/>
          <p14:tracePt t="11409" x="5802313" y="2316163"/>
          <p14:tracePt t="11418" x="5738813" y="2347913"/>
          <p14:tracePt t="11425" x="5683250" y="2366963"/>
          <p14:tracePt t="11433" x="5619750" y="2386013"/>
          <p14:tracePt t="11441" x="5575300" y="2411413"/>
          <p14:tracePt t="11450" x="5543550" y="2430463"/>
          <p14:tracePt t="11457" x="5519738" y="2455863"/>
          <p14:tracePt t="11465" x="5507038" y="2474913"/>
          <p14:tracePt t="11474" x="5494338" y="2486025"/>
          <p14:tracePt t="11482" x="5494338" y="2505075"/>
          <p14:tracePt t="11489" x="5494338" y="2517775"/>
          <p14:tracePt t="11497" x="5494338" y="2530475"/>
          <p14:tracePt t="11505" x="5494338" y="2543175"/>
          <p14:tracePt t="11513" x="5494338" y="2555875"/>
          <p14:tracePt t="11522" x="5494338" y="2562225"/>
          <p14:tracePt t="11529" x="5494338" y="2574925"/>
          <p14:tracePt t="11537" x="5494338" y="2581275"/>
          <p14:tracePt t="11545" x="5494338" y="2587625"/>
          <p14:tracePt t="11738" x="5494338" y="2581275"/>
          <p14:tracePt t="11762" x="5494338" y="2574925"/>
          <p14:tracePt t="11978" x="5494338" y="2555875"/>
          <p14:tracePt t="11985" x="5500688" y="2555875"/>
          <p14:tracePt t="11993" x="5519738" y="2549525"/>
          <p14:tracePt t="12002" x="5575300" y="2536825"/>
          <p14:tracePt t="12009" x="5632450" y="2524125"/>
          <p14:tracePt t="12017" x="5683250" y="2517775"/>
          <p14:tracePt t="12025" x="5757863" y="2511425"/>
          <p14:tracePt t="12033" x="5865813" y="2505075"/>
          <p14:tracePt t="12041" x="5946775" y="2486025"/>
          <p14:tracePt t="12050" x="6042025" y="2479675"/>
          <p14:tracePt t="12057" x="6167438" y="2474913"/>
          <p14:tracePt t="12065" x="6261100" y="2474913"/>
          <p14:tracePt t="12073" x="6350000" y="2474913"/>
          <p14:tracePt t="12081" x="6437313" y="2474913"/>
          <p14:tracePt t="12089" x="6538913" y="2468563"/>
          <p14:tracePt t="12097" x="6600825" y="2468563"/>
          <p14:tracePt t="12105" x="6651625" y="2468563"/>
          <p14:tracePt t="12113" x="6683375" y="2468563"/>
          <p14:tracePt t="12121" x="6696075" y="2468563"/>
          <p14:tracePt t="12129" x="6702425" y="2468563"/>
          <p14:tracePt t="12378" x="6708775" y="2468563"/>
          <p14:tracePt t="12393" x="6708775" y="2474913"/>
          <p14:tracePt t="12409" x="6715125" y="2474913"/>
          <p14:tracePt t="12418" x="6721475" y="2479675"/>
          <p14:tracePt t="12433" x="6727825" y="2479675"/>
          <p14:tracePt t="12441" x="6727825" y="2486025"/>
          <p14:tracePt t="12457" x="6734175" y="2492375"/>
          <p14:tracePt t="12930" x="6734175" y="2498725"/>
          <p14:tracePt t="12978" x="6734175" y="2505075"/>
          <p14:tracePt t="13593" x="6734175" y="2511425"/>
          <p14:tracePt t="13601" x="6734175" y="2517775"/>
          <p14:tracePt t="13626" x="6734175" y="2524125"/>
          <p14:tracePt t="15198" x="6721475" y="2524125"/>
          <p14:tracePt t="15213" x="6708775" y="2524125"/>
          <p14:tracePt t="15222" x="6702425" y="2524125"/>
          <p14:tracePt t="15230" x="6696075" y="2524125"/>
          <p14:tracePt t="15238" x="6689725" y="2524125"/>
          <p14:tracePt t="15245" x="6683375" y="2524125"/>
          <p14:tracePt t="15253" x="6670675" y="2524125"/>
          <p14:tracePt t="15261" x="6664325" y="2524125"/>
          <p14:tracePt t="15269" x="6657975" y="2524125"/>
          <p14:tracePt t="15277" x="6651625" y="2524125"/>
          <p14:tracePt t="15287" x="6645275" y="2524125"/>
          <p14:tracePt t="15293" x="6638925" y="2524125"/>
          <p14:tracePt t="15301" x="6626225" y="2524125"/>
          <p14:tracePt t="15309" x="6613525" y="2524125"/>
          <p14:tracePt t="15317" x="6594475" y="2524125"/>
          <p14:tracePt t="15325" x="6577013" y="2524125"/>
          <p14:tracePt t="15333" x="6557963" y="2524125"/>
          <p14:tracePt t="15342" x="6538913" y="2530475"/>
          <p14:tracePt t="15350" x="6513513" y="2530475"/>
          <p14:tracePt t="15357" x="6488113" y="2530475"/>
          <p14:tracePt t="15370" x="6462713" y="2530475"/>
          <p14:tracePt t="15373" x="6424613" y="2530475"/>
          <p14:tracePt t="15381" x="6400800" y="2530475"/>
          <p14:tracePt t="15391" x="6369050" y="2530475"/>
          <p14:tracePt t="15397" x="6330950" y="2530475"/>
          <p14:tracePt t="15405" x="6292850" y="2530475"/>
          <p14:tracePt t="15414" x="6261100" y="2530475"/>
          <p14:tracePt t="15421" x="6230938" y="2530475"/>
          <p14:tracePt t="15429" x="6186488" y="2530475"/>
          <p14:tracePt t="15437" x="6161088" y="2530475"/>
          <p14:tracePt t="15447" x="6129338" y="2530475"/>
          <p14:tracePt t="15453" x="6091238" y="2530475"/>
          <p14:tracePt t="15461" x="6067425" y="2530475"/>
          <p14:tracePt t="15469" x="6042025" y="2530475"/>
          <p14:tracePt t="15478" x="6016625" y="2530475"/>
          <p14:tracePt t="15485" x="5997575" y="2530475"/>
          <p14:tracePt t="15494" x="5978525" y="2530475"/>
          <p14:tracePt t="15501" x="5953125" y="2530475"/>
          <p14:tracePt t="15509" x="5934075" y="2530475"/>
          <p14:tracePt t="15517" x="5908675" y="2530475"/>
          <p14:tracePt t="15525" x="5872163" y="2530475"/>
          <p14:tracePt t="15533" x="5840413" y="2530475"/>
          <p14:tracePt t="15542" x="5815013" y="2530475"/>
          <p14:tracePt t="15550" x="5776913" y="2530475"/>
          <p14:tracePt t="15557" x="5751513" y="2530475"/>
          <p14:tracePt t="15565" x="5708650" y="2530475"/>
          <p14:tracePt t="15573" x="5676900" y="2530475"/>
          <p14:tracePt t="15581" x="5645150" y="2530475"/>
          <p14:tracePt t="15589" x="5600700" y="2530475"/>
          <p14:tracePt t="15598" x="5562600" y="2530475"/>
          <p14:tracePt t="15606" x="5538788" y="2530475"/>
          <p14:tracePt t="15614" x="5507038" y="2530475"/>
          <p14:tracePt t="15621" x="5481638" y="2530475"/>
          <p14:tracePt t="15629" x="5443538" y="2530475"/>
          <p14:tracePt t="15637" x="5418138" y="2530475"/>
          <p14:tracePt t="15646" x="5399088" y="2530475"/>
          <p14:tracePt t="15654" x="5380038" y="2536825"/>
          <p14:tracePt t="15661" x="5349875" y="2543175"/>
          <p14:tracePt t="15669" x="5337175" y="2549525"/>
          <p14:tracePt t="15677" x="5324475" y="2549525"/>
          <p14:tracePt t="15686" x="5311775" y="2555875"/>
          <p14:tracePt t="15693" x="5305425" y="2555875"/>
          <p14:tracePt t="15702" x="5286375" y="2562225"/>
          <p14:tracePt t="15710" x="5280025" y="2568575"/>
          <p14:tracePt t="15717" x="5273675" y="2574925"/>
          <p14:tracePt t="15733" x="5267325" y="2581275"/>
          <p14:tracePt t="15814" x="5267325" y="2574925"/>
          <p14:tracePt t="15821" x="5273675" y="2562225"/>
          <p14:tracePt t="15829" x="5273675" y="2549525"/>
          <p14:tracePt t="15837" x="5273675" y="2543175"/>
          <p14:tracePt t="15845" x="5273675" y="2524125"/>
          <p14:tracePt t="15853" x="5273675" y="2517775"/>
          <p14:tracePt t="15862" x="5273675" y="2498725"/>
          <p14:tracePt t="15869" x="5273675" y="2479675"/>
          <p14:tracePt t="15878" x="5273675" y="2462213"/>
          <p14:tracePt t="15885" x="5273675" y="2443163"/>
          <p14:tracePt t="15893" x="5273675" y="2424113"/>
          <p14:tracePt t="15901" x="5273675" y="2405063"/>
          <p14:tracePt t="15909" x="5273675" y="2392363"/>
          <p14:tracePt t="15918" x="5273675" y="2373313"/>
          <p14:tracePt t="15925" x="5273675" y="2360613"/>
          <p14:tracePt t="15933" x="5273675" y="2354263"/>
          <p14:tracePt t="15941" x="5273675" y="2347913"/>
          <p14:tracePt t="15950" x="5273675" y="2335213"/>
          <p14:tracePt t="15957" x="5267325" y="2335213"/>
          <p14:tracePt t="15982" x="5260975" y="2335213"/>
          <p14:tracePt t="15990" x="5254625" y="2341563"/>
          <p14:tracePt t="15997" x="5248275" y="2347913"/>
          <p14:tracePt t="16005" x="5241925" y="2360613"/>
          <p14:tracePt t="16013" x="5241925" y="2379663"/>
          <p14:tracePt t="16022" x="5241925" y="2398713"/>
          <p14:tracePt t="16029" x="5235575" y="2405063"/>
          <p14:tracePt t="16037" x="5235575" y="2424113"/>
          <p14:tracePt t="16045" x="5235575" y="2443163"/>
          <p14:tracePt t="16053" x="5235575" y="2462213"/>
          <p14:tracePt t="16061" x="5241925" y="2468563"/>
          <p14:tracePt t="16069" x="5254625" y="2479675"/>
          <p14:tracePt t="16105" x="5273675" y="2492375"/>
          <p14:tracePt t="16121" x="5280025" y="2492375"/>
          <p14:tracePt t="16129" x="5411788" y="2505075"/>
          <p14:tracePt t="16137" x="5481638" y="2479675"/>
          <p14:tracePt t="16145" x="5500688" y="2474913"/>
          <p14:tracePt t="16154" x="5532438" y="2449513"/>
          <p14:tracePt t="16162" x="5549900" y="2424113"/>
          <p14:tracePt t="16169" x="5562600" y="2405063"/>
          <p14:tracePt t="16177" x="5568950" y="2386013"/>
          <p14:tracePt t="16185" x="5568950" y="2360613"/>
          <p14:tracePt t="16193" x="5568950" y="2328863"/>
          <p14:tracePt t="16202" x="5562600" y="2303463"/>
          <p14:tracePt t="16210" x="5543550" y="2260600"/>
          <p14:tracePt t="16217" x="5532438" y="2228850"/>
          <p14:tracePt t="16225" x="5507038" y="2197100"/>
          <p14:tracePt t="16233" x="5494338" y="2184400"/>
          <p14:tracePt t="16241" x="5468938" y="2159000"/>
          <p14:tracePt t="16249" x="5456238" y="2139950"/>
          <p14:tracePt t="16258" x="5418138" y="2114550"/>
          <p14:tracePt t="16265" x="5392738" y="2090738"/>
          <p14:tracePt t="16273" x="5380038" y="2084388"/>
          <p14:tracePt t="16286" x="5362575" y="2065338"/>
          <p14:tracePt t="16293" x="5324475" y="2046288"/>
          <p14:tracePt t="16301" x="5305425" y="2033588"/>
          <p14:tracePt t="16309" x="5280025" y="2033588"/>
          <p14:tracePt t="16317" x="5267325" y="2033588"/>
          <p14:tracePt t="16325" x="5241925" y="2033588"/>
          <p14:tracePt t="16334" x="5216525" y="2039938"/>
          <p14:tracePt t="16341" x="5191125" y="2052638"/>
          <p14:tracePt t="16350" x="5160963" y="2084388"/>
          <p14:tracePt t="16357" x="5135563" y="2109788"/>
          <p14:tracePt t="16365" x="5097463" y="2159000"/>
          <p14:tracePt t="16377" x="5072063" y="2203450"/>
          <p14:tracePt t="16381" x="5053013" y="2241550"/>
          <p14:tracePt t="16391" x="5040313" y="2260600"/>
          <p14:tracePt t="16397" x="5033963" y="2292350"/>
          <p14:tracePt t="16405" x="5014913" y="2341563"/>
          <p14:tracePt t="16413" x="5014913" y="2373313"/>
          <p14:tracePt t="16421" x="5014913" y="2411413"/>
          <p14:tracePt t="16429" x="5014913" y="2443163"/>
          <p14:tracePt t="16437" x="5033963" y="2498725"/>
          <p14:tracePt t="16446" x="5053013" y="2530475"/>
          <p14:tracePt t="16454" x="5091113" y="2555875"/>
          <p14:tracePt t="16461" x="5122863" y="2568575"/>
          <p14:tracePt t="16469" x="5160963" y="2581275"/>
          <p14:tracePt t="16478" x="5216525" y="2587625"/>
          <p14:tracePt t="16485" x="5254625" y="2587625"/>
          <p14:tracePt t="16494" x="5292725" y="2587625"/>
          <p14:tracePt t="16501" x="5349875" y="2587625"/>
          <p14:tracePt t="16509" x="5380038" y="2574925"/>
          <p14:tracePt t="16517" x="5418138" y="2568575"/>
          <p14:tracePt t="16525" x="5443538" y="2549525"/>
          <p14:tracePt t="16533" x="5456238" y="2536825"/>
          <p14:tracePt t="16542" x="5462588" y="2517775"/>
          <p14:tracePt t="16550" x="5468938" y="2511425"/>
          <p14:tracePt t="16557" x="5481638" y="2498725"/>
          <p14:tracePt t="16565" x="5481638" y="2486025"/>
          <p14:tracePt t="16573" x="5481638" y="2468563"/>
          <p14:tracePt t="16581" x="5481638" y="2462213"/>
          <p14:tracePt t="16589" x="5481638" y="2455863"/>
          <p14:tracePt t="16597" x="5481638" y="2449513"/>
          <p14:tracePt t="16638" x="5494338" y="2479675"/>
          <p14:tracePt t="16645" x="5500688" y="2479675"/>
          <p14:tracePt t="16654" x="5507038" y="2498725"/>
          <p14:tracePt t="16661" x="5513388" y="2511425"/>
          <p14:tracePt t="16669" x="5526088" y="2530475"/>
          <p14:tracePt t="16677" x="5532438" y="2543175"/>
          <p14:tracePt t="16686" x="5543550" y="2549525"/>
          <p14:tracePt t="16701" x="5556250" y="2555875"/>
          <p14:tracePt t="16709" x="5568950" y="2555875"/>
          <p14:tracePt t="16717" x="5575300" y="2555875"/>
          <p14:tracePt t="16725" x="5588000" y="2555875"/>
          <p14:tracePt t="16733" x="5594350" y="2555875"/>
          <p14:tracePt t="16741" x="5619750" y="2549525"/>
          <p14:tracePt t="16749" x="5626100" y="2543175"/>
          <p14:tracePt t="16758" x="5638800" y="2530475"/>
          <p14:tracePt t="16765" x="5657850" y="2517775"/>
          <p14:tracePt t="16773" x="5657850" y="2511425"/>
          <p14:tracePt t="16781" x="5664200" y="2498725"/>
          <p14:tracePt t="16789" x="5664200" y="2486025"/>
          <p14:tracePt t="16797" x="5670550" y="2462213"/>
          <p14:tracePt t="16806" x="5670550" y="2449513"/>
          <p14:tracePt t="16814" x="5670550" y="2430463"/>
          <p14:tracePt t="16821" x="5670550" y="2405063"/>
          <p14:tracePt t="16830" x="5670550" y="2373313"/>
          <p14:tracePt t="16837" x="5664200" y="2341563"/>
          <p14:tracePt t="16845" x="5645150" y="2297113"/>
          <p14:tracePt t="16853" x="5632450" y="2254250"/>
          <p14:tracePt t="16862" x="5619750" y="2228850"/>
          <p14:tracePt t="16869" x="5600700" y="2197100"/>
          <p14:tracePt t="16877" x="5588000" y="2178050"/>
          <p14:tracePt t="16886" x="5575300" y="2152650"/>
          <p14:tracePt t="16893" x="5568950" y="2146300"/>
          <p14:tracePt t="16901" x="5556250" y="2133600"/>
          <p14:tracePt t="16909" x="5543550" y="2133600"/>
          <p14:tracePt t="16918" x="5532438" y="2133600"/>
          <p14:tracePt t="16925" x="5519738" y="2127250"/>
          <p14:tracePt t="16933" x="5507038" y="2127250"/>
          <p14:tracePt t="16950" x="5500688" y="2127250"/>
          <p14:tracePt t="16958" x="5487988" y="2127250"/>
          <p14:tracePt t="16966" x="5481638" y="2127250"/>
          <p14:tracePt t="16974" x="5475288" y="2127250"/>
          <p14:tracePt t="16981" x="5462588" y="2127250"/>
          <p14:tracePt t="16989" x="5449888" y="2127250"/>
          <p14:tracePt t="16997" x="5443538" y="2127250"/>
          <p14:tracePt t="17005" x="5430838" y="2127250"/>
          <p14:tracePt t="17013" x="5418138" y="2133600"/>
          <p14:tracePt t="17022" x="5405438" y="2146300"/>
          <p14:tracePt t="17029" x="5399088" y="2146300"/>
          <p14:tracePt t="17037" x="5386388" y="2159000"/>
          <p14:tracePt t="17045" x="5373688" y="2165350"/>
          <p14:tracePt t="17053" x="5362575" y="2184400"/>
          <p14:tracePt t="17061" x="5362575" y="2203450"/>
          <p14:tracePt t="17069" x="5349875" y="2222500"/>
          <p14:tracePt t="17078" x="5343525" y="2241550"/>
          <p14:tracePt t="17085" x="5337175" y="2266950"/>
          <p14:tracePt t="17093" x="5337175" y="2292350"/>
          <p14:tracePt t="17101" x="5337175" y="2309813"/>
          <p14:tracePt t="17109" x="5337175" y="2335213"/>
          <p14:tracePt t="17117" x="5337175" y="2354263"/>
          <p14:tracePt t="17126" x="5349875" y="2373313"/>
          <p14:tracePt t="17133" x="5349875" y="2379663"/>
          <p14:tracePt t="17141" x="5367338" y="2392363"/>
          <p14:tracePt t="17149" x="5373688" y="2398713"/>
          <p14:tracePt t="17157" x="5392738" y="2405063"/>
          <p14:tracePt t="17165" x="5399088" y="2405063"/>
          <p14:tracePt t="17173" x="5411788" y="2405063"/>
          <p14:tracePt t="17182" x="5418138" y="2405063"/>
          <p14:tracePt t="17189" x="5424488" y="2405063"/>
          <p14:tracePt t="17197" x="5437188" y="2405063"/>
          <p14:tracePt t="17213" x="5443538" y="2405063"/>
          <p14:tracePt t="17294" x="5449888" y="2405063"/>
          <p14:tracePt t="17301" x="5449888" y="2417763"/>
          <p14:tracePt t="17309" x="5456238" y="2430463"/>
          <p14:tracePt t="17317" x="5456238" y="2436813"/>
          <p14:tracePt t="17325" x="5462588" y="2436813"/>
          <p14:tracePt t="17334" x="5468938" y="2449513"/>
          <p14:tracePt t="17350" x="5475288" y="2455863"/>
          <p14:tracePt t="17365" x="5481638" y="2462213"/>
          <p14:tracePt t="17486" x="5475288" y="2455863"/>
          <p14:tracePt t="17502" x="5468938" y="2449513"/>
          <p14:tracePt t="17509" x="5468938" y="2443163"/>
          <p14:tracePt t="17517" x="5468938" y="2430463"/>
          <p14:tracePt t="17525" x="5462588" y="2417763"/>
          <p14:tracePt t="17534" x="5462588" y="2405063"/>
          <p14:tracePt t="17542" x="5462588" y="2398713"/>
          <p14:tracePt t="17550" x="5462588" y="2386013"/>
          <p14:tracePt t="17557" x="5462588" y="2373313"/>
          <p14:tracePt t="17565" x="5468938" y="2373313"/>
          <p14:tracePt t="17573" x="5475288" y="2373313"/>
          <p14:tracePt t="17581" x="5487988" y="2373313"/>
          <p14:tracePt t="17589" x="5513388" y="2398713"/>
          <p14:tracePt t="17597" x="5538788" y="2436813"/>
          <p14:tracePt t="17606" x="5575300" y="2479675"/>
          <p14:tracePt t="17613" x="5613400" y="2517775"/>
          <p14:tracePt t="17621" x="5657850" y="2562225"/>
          <p14:tracePt t="17629" x="5689600" y="2600325"/>
          <p14:tracePt t="17637" x="5732463" y="2651125"/>
          <p14:tracePt t="17645" x="5789613" y="2700338"/>
          <p14:tracePt t="17654" x="5840413" y="2744788"/>
          <p14:tracePt t="17661" x="5891213" y="2789238"/>
          <p14:tracePt t="17669" x="5934075" y="2827338"/>
          <p14:tracePt t="17677" x="5984875" y="2870200"/>
          <p14:tracePt t="17686" x="6035675" y="2921000"/>
          <p14:tracePt t="17693" x="6072188" y="2959100"/>
          <p14:tracePt t="17701" x="6103938" y="2997200"/>
          <p14:tracePt t="17710" x="6135688" y="3052763"/>
          <p14:tracePt t="17717" x="6161088" y="3084513"/>
          <p14:tracePt t="17725" x="6167438" y="3109913"/>
          <p14:tracePt t="17734" x="6180138" y="3141663"/>
          <p14:tracePt t="17741" x="6180138" y="3160713"/>
          <p14:tracePt t="17750" x="6180138" y="3179763"/>
          <p14:tracePt t="17758" x="6180138" y="3186113"/>
          <p14:tracePt t="17766" x="6180138" y="3198813"/>
          <p14:tracePt t="17773" x="6180138" y="3205163"/>
          <p14:tracePt t="17781" x="6180138" y="3211513"/>
          <p14:tracePt t="17797" x="6186488" y="3216275"/>
          <p14:tracePt t="17805" x="6186488" y="3222625"/>
          <p14:tracePt t="17815" x="6192838" y="3222625"/>
          <p14:tracePt t="17821" x="6205538" y="3222625"/>
          <p14:tracePt t="17829" x="6211888" y="3222625"/>
          <p14:tracePt t="17837" x="6218238" y="3222625"/>
          <p14:tracePt t="17845" x="6237288" y="3222625"/>
          <p14:tracePt t="17853" x="6254750" y="3222625"/>
          <p14:tracePt t="17861" x="6273800" y="3222625"/>
          <p14:tracePt t="17869" x="6299200" y="3222625"/>
          <p14:tracePt t="17878" x="6324600" y="3222625"/>
          <p14:tracePt t="17885" x="6343650" y="3222625"/>
          <p14:tracePt t="17894" x="6369050" y="3222625"/>
          <p14:tracePt t="17901" x="6407150" y="3222625"/>
          <p14:tracePt t="17909" x="6418263" y="3222625"/>
          <p14:tracePt t="17966" x="6413500" y="3222625"/>
          <p14:tracePt t="17973" x="6407150" y="3222625"/>
          <p14:tracePt t="17981" x="6394450" y="3222625"/>
          <p14:tracePt t="17997" x="6388100" y="3222625"/>
          <p14:tracePt t="18005" x="6381750" y="3222625"/>
          <p14:tracePt t="18014" x="6375400" y="3222625"/>
          <p14:tracePt t="18022" x="6369050" y="3222625"/>
          <p14:tracePt t="18030" x="6356350" y="3235325"/>
          <p14:tracePt t="18037" x="6343650" y="3254375"/>
          <p14:tracePt t="18045" x="6343650" y="3260725"/>
          <p14:tracePt t="18053" x="6337300" y="3279775"/>
          <p14:tracePt t="18062" x="6337300" y="3292475"/>
          <p14:tracePt t="18069" x="6337300" y="3305175"/>
          <p14:tracePt t="18093" x="6337300" y="3311525"/>
          <p14:tracePt t="18109" x="6337300" y="3317875"/>
          <p14:tracePt t="18117" x="6343650" y="3317875"/>
          <p14:tracePt t="18142" x="6362700" y="3298825"/>
          <p14:tracePt t="18149" x="6362700" y="3286125"/>
          <p14:tracePt t="18157" x="6362700" y="3273425"/>
          <p14:tracePt t="18165" x="6369050" y="3248025"/>
          <p14:tracePt t="18174" x="6369050" y="3222625"/>
          <p14:tracePt t="18182" x="6369050" y="3173413"/>
          <p14:tracePt t="18189" x="6356350" y="3103563"/>
          <p14:tracePt t="18197" x="6324600" y="3022600"/>
          <p14:tracePt t="18206" x="6286500" y="2952750"/>
          <p14:tracePt t="18213" x="6211888" y="2846388"/>
          <p14:tracePt t="18221" x="6148388" y="2782888"/>
          <p14:tracePt t="18230" x="6097588" y="2732088"/>
          <p14:tracePt t="18237" x="6042025" y="2687638"/>
          <p14:tracePt t="18245" x="5978525" y="2638425"/>
          <p14:tracePt t="18253" x="5927725" y="2606675"/>
          <p14:tracePt t="18261" x="5865813" y="2574925"/>
          <p14:tracePt t="18269" x="5815013" y="2549525"/>
          <p14:tracePt t="18278" x="5745163" y="2524125"/>
          <p14:tracePt t="18286" x="5676900" y="2498725"/>
          <p14:tracePt t="18293" x="5619750" y="2486025"/>
          <p14:tracePt t="18301" x="5549900" y="2474913"/>
          <p14:tracePt t="18309" x="5500688" y="2474913"/>
          <p14:tracePt t="18317" x="5462588" y="2474913"/>
          <p14:tracePt t="18325" x="5418138" y="2474913"/>
          <p14:tracePt t="18334" x="5367338" y="2474913"/>
          <p14:tracePt t="18342" x="5343525" y="2474913"/>
          <p14:tracePt t="18349" x="5311775" y="2479675"/>
          <p14:tracePt t="18357" x="5305425" y="2479675"/>
          <p14:tracePt t="18365" x="5286375" y="2486025"/>
          <p14:tracePt t="18374" x="5280025" y="2486025"/>
          <p14:tracePt t="18381" x="5273675" y="2486025"/>
          <p14:tracePt t="18391" x="5273675" y="2498725"/>
          <p14:tracePt t="18406" x="5273675" y="2505075"/>
          <p14:tracePt t="18423" x="5280025" y="2517775"/>
          <p14:tracePt t="18429" x="5305425" y="2517775"/>
          <p14:tracePt t="18437" x="5318125" y="2517775"/>
          <p14:tracePt t="18446" x="5337175" y="2524125"/>
          <p14:tracePt t="18454" x="5380038" y="2524125"/>
          <p14:tracePt t="18461" x="5411788" y="2524125"/>
          <p14:tracePt t="18469" x="5449888" y="2524125"/>
          <p14:tracePt t="18477" x="5494338" y="2524125"/>
          <p14:tracePt t="18486" x="5549900" y="2524125"/>
          <p14:tracePt t="18494" x="5568950" y="2524125"/>
          <p14:tracePt t="18501" x="5619750" y="2524125"/>
          <p14:tracePt t="18510" x="5670550" y="2524125"/>
          <p14:tracePt t="18517" x="5719763" y="2524125"/>
          <p14:tracePt t="18525" x="5770563" y="2524125"/>
          <p14:tracePt t="18533" x="5827713" y="2536825"/>
          <p14:tracePt t="18541" x="5878513" y="2543175"/>
          <p14:tracePt t="18550" x="5927725" y="2555875"/>
          <p14:tracePt t="18557" x="5972175" y="2568575"/>
          <p14:tracePt t="18565" x="6022975" y="2600325"/>
          <p14:tracePt t="18573" x="6084888" y="2638425"/>
          <p14:tracePt t="18581" x="6135688" y="2668588"/>
          <p14:tracePt t="18589" x="6192838" y="2725738"/>
          <p14:tracePt t="18597" x="6237288" y="2776538"/>
          <p14:tracePt t="18605" x="6292850" y="2840038"/>
          <p14:tracePt t="18614" x="6343650" y="2895600"/>
          <p14:tracePt t="18621" x="6400800" y="2959100"/>
          <p14:tracePt t="18629" x="6494463" y="3065463"/>
          <p14:tracePt t="18637" x="6526213" y="3116263"/>
          <p14:tracePt t="18645" x="6564313" y="3167063"/>
          <p14:tracePt t="18654" x="6589713" y="3198813"/>
          <p14:tracePt t="18661" x="6607175" y="3235325"/>
          <p14:tracePt t="18669" x="6619875" y="3248025"/>
          <p14:tracePt t="18677" x="6619875" y="3260725"/>
          <p14:tracePt t="18689" x="6626225" y="3267075"/>
          <p14:tracePt t="18697" x="6632575" y="3267075"/>
          <p14:tracePt t="18769" x="6632575" y="3260725"/>
          <p14:tracePt t="18778" x="6607175" y="3222625"/>
          <p14:tracePt t="18786" x="6577013" y="3186113"/>
          <p14:tracePt t="18793" x="6538913" y="3135313"/>
          <p14:tracePt t="18801" x="6507163" y="3097213"/>
          <p14:tracePt t="18810" x="6450013" y="3046413"/>
          <p14:tracePt t="18817" x="6350000" y="2965450"/>
          <p14:tracePt t="18825" x="6242050" y="2876550"/>
          <p14:tracePt t="18833" x="6148388" y="2789238"/>
          <p14:tracePt t="18842" x="5991225" y="2674938"/>
          <p14:tracePt t="18849" x="5872163" y="2600325"/>
          <p14:tracePt t="18857" x="5789613" y="2555875"/>
          <p14:tracePt t="18865" x="5702300" y="2530475"/>
          <p14:tracePt t="18874" x="5613400" y="2498725"/>
          <p14:tracePt t="18882" x="5556250" y="2492375"/>
          <p14:tracePt t="18891" x="5494338" y="2486025"/>
          <p14:tracePt t="18898" x="5449888" y="2486025"/>
          <p14:tracePt t="18905" x="5411788" y="2486025"/>
          <p14:tracePt t="18913" x="5399088" y="2486025"/>
          <p14:tracePt t="18921" x="5380038" y="2486025"/>
          <p14:tracePt t="18929" x="5367338" y="2486025"/>
          <p14:tracePt t="18937" x="5362575" y="2498725"/>
          <p14:tracePt t="18946" x="5356225" y="2498725"/>
          <p14:tracePt t="18954" x="5356225" y="2505075"/>
          <p14:tracePt t="18969" x="5349875" y="2511425"/>
          <p14:tracePt t="19070" x="5356225" y="2498725"/>
          <p14:tracePt t="19079" x="5362575" y="2492375"/>
          <p14:tracePt t="19085" x="5380038" y="2479675"/>
          <p14:tracePt t="19093" x="5392738" y="2474913"/>
          <p14:tracePt t="19101" x="5424488" y="2455863"/>
          <p14:tracePt t="19109" x="5468938" y="2436813"/>
          <p14:tracePt t="19117" x="5513388" y="2424113"/>
          <p14:tracePt t="19126" x="5575300" y="2417763"/>
          <p14:tracePt t="19133" x="5645150" y="2411413"/>
          <p14:tracePt t="19141" x="5702300" y="2411413"/>
          <p14:tracePt t="19149" x="5751513" y="2411413"/>
          <p14:tracePt t="19157" x="5827713" y="2417763"/>
          <p14:tracePt t="19165" x="5878513" y="2424113"/>
          <p14:tracePt t="19173" x="5940425" y="2449513"/>
          <p14:tracePt t="19182" x="5984875" y="2468563"/>
          <p14:tracePt t="19190" x="6048375" y="2505075"/>
          <p14:tracePt t="19197" x="6091238" y="2536825"/>
          <p14:tracePt t="19207" x="6129338" y="2574925"/>
          <p14:tracePt t="19213" x="6167438" y="2625725"/>
          <p14:tracePt t="19221" x="6199188" y="2663825"/>
          <p14:tracePt t="19230" x="6211888" y="2674938"/>
          <p14:tracePt t="19237" x="6237288" y="2732088"/>
          <p14:tracePt t="19245" x="6254750" y="2770188"/>
          <p14:tracePt t="19253" x="6280150" y="2808288"/>
          <p14:tracePt t="19261" x="6299200" y="2851150"/>
          <p14:tracePt t="19269" x="6318250" y="2889250"/>
          <p14:tracePt t="19277" x="6337300" y="2914650"/>
          <p14:tracePt t="19286" x="6356350" y="2946400"/>
          <p14:tracePt t="19297" x="6369050" y="2978150"/>
          <p14:tracePt t="19305" x="6381750" y="2997200"/>
          <p14:tracePt t="19314" x="6400800" y="3016250"/>
          <p14:tracePt t="19321" x="6407150" y="3033713"/>
          <p14:tracePt t="19329" x="6413500" y="3040063"/>
          <p14:tracePt t="19337" x="6413500" y="3046413"/>
          <p14:tracePt t="19350" x="6418263" y="3059113"/>
          <p14:tracePt t="19585" x="6418263" y="3065463"/>
          <p14:tracePt t="19617" x="6418263" y="3059113"/>
          <p14:tracePt t="19626" x="6407150" y="3046413"/>
          <p14:tracePt t="19633" x="6400800" y="3040063"/>
          <p14:tracePt t="19641" x="6394450" y="3040063"/>
          <p14:tracePt t="19657" x="6394450" y="3033713"/>
          <p14:tracePt t="19665" x="6388100" y="3033713"/>
          <p14:tracePt t="19682" x="6381750" y="3033713"/>
          <p14:tracePt t="19713" x="6381750" y="3028950"/>
          <p14:tracePt t="19746" x="6375400" y="3028950"/>
          <p14:tracePt t="19777" x="6375400" y="3022600"/>
          <p14:tracePt t="20234" x="6375400" y="3016250"/>
          <p14:tracePt t="21654" x="6583363" y="2984500"/>
          <p14:tracePt t="21670" x="6645275" y="2971800"/>
          <p14:tracePt t="21677" x="6727825" y="2959100"/>
          <p14:tracePt t="21686" x="6802438" y="2946400"/>
          <p14:tracePt t="21693" x="6897688" y="2927350"/>
          <p14:tracePt t="21701" x="6972300" y="2921000"/>
          <p14:tracePt t="21709" x="7048500" y="2908300"/>
          <p14:tracePt t="21721" x="7118350" y="2895600"/>
          <p14:tracePt t="21730" x="7180263" y="2889250"/>
          <p14:tracePt t="21737" x="7231063" y="2882900"/>
          <p14:tracePt t="21745" x="7250113" y="2876550"/>
          <p14:tracePt t="23162" x="7112000" y="2776538"/>
          <p14:tracePt t="23169" x="7092950" y="2763838"/>
          <p14:tracePt t="23177" x="7010400" y="2693988"/>
          <p14:tracePt t="23185" x="6916738" y="2619375"/>
          <p14:tracePt t="23193" x="6770688" y="2479675"/>
          <p14:tracePt t="23201" x="6651625" y="2354263"/>
          <p14:tracePt t="23209" x="6532563" y="2222500"/>
          <p14:tracePt t="23217" x="6388100" y="2090738"/>
          <p14:tracePt t="23225" x="6261100" y="1982788"/>
          <p14:tracePt t="23233" x="6110288" y="1889125"/>
          <p14:tracePt t="23241" x="5991225" y="1819275"/>
          <p14:tracePt t="23249" x="5902325" y="1755775"/>
          <p14:tracePt t="23258" x="5821363" y="1700213"/>
          <p14:tracePt t="23265" x="5715000" y="1668463"/>
          <p14:tracePt t="23273" x="5638800" y="1636713"/>
          <p14:tracePt t="23281" x="5575300" y="1604963"/>
          <p14:tracePt t="23289" x="5513388" y="1585913"/>
          <p14:tracePt t="23297" x="5462588" y="1555750"/>
          <p14:tracePt t="23305" x="5399088" y="1549400"/>
          <p14:tracePt t="23314" x="5343525" y="1543050"/>
          <p14:tracePt t="23322" x="5273675" y="1543050"/>
          <p14:tracePt t="23329" x="5203825" y="1543050"/>
          <p14:tracePt t="23337" x="5148263" y="1543050"/>
          <p14:tracePt t="23345" x="5097463" y="1543050"/>
          <p14:tracePt t="23353" x="5046663" y="1543050"/>
          <p14:tracePt t="23362" x="4997450" y="1543050"/>
          <p14:tracePt t="23369" x="4946650" y="1543050"/>
          <p14:tracePt t="23377" x="4908550" y="1543050"/>
          <p14:tracePt t="23385" x="4876800" y="1543050"/>
          <p14:tracePt t="23393" x="4833938" y="1555750"/>
          <p14:tracePt t="23401" x="4776788" y="1562100"/>
          <p14:tracePt t="23409" x="4725988" y="1573213"/>
          <p14:tracePt t="23419" x="4675188" y="1579563"/>
          <p14:tracePt t="23426" x="4619625" y="1585913"/>
          <p14:tracePt t="23433" x="4562475" y="1611313"/>
          <p14:tracePt t="23441" x="4530725" y="1611313"/>
          <p14:tracePt t="23450" x="4492625" y="1624013"/>
          <p14:tracePt t="23457" x="4456113" y="1636713"/>
          <p14:tracePt t="23466" x="4449763" y="1643063"/>
          <p14:tracePt t="23474" x="4437063" y="1655763"/>
          <p14:tracePt t="23481" x="4424363" y="1674813"/>
          <p14:tracePt t="23498" x="4418013" y="1681163"/>
          <p14:tracePt t="23505" x="4418013" y="1693863"/>
          <p14:tracePt t="23513" x="4418013" y="1706563"/>
          <p14:tracePt t="23522" x="4418013" y="1719263"/>
          <p14:tracePt t="23529" x="4418013" y="1731963"/>
          <p14:tracePt t="23537" x="4424363" y="1744663"/>
          <p14:tracePt t="23545" x="4443413" y="1768475"/>
          <p14:tracePt t="23553" x="4462463" y="1781175"/>
          <p14:tracePt t="23561" x="4486275" y="1806575"/>
          <p14:tracePt t="23570" x="4505325" y="1819275"/>
          <p14:tracePt t="23577" x="4543425" y="1844675"/>
          <p14:tracePt t="23585" x="4613275" y="1863725"/>
          <p14:tracePt t="23594" x="4681538" y="1870075"/>
          <p14:tracePt t="23602" x="4732338" y="1876425"/>
          <p14:tracePt t="23609" x="4776788" y="1876425"/>
          <p14:tracePt t="23618" x="4838700" y="1876425"/>
          <p14:tracePt t="23626" x="4902200" y="1876425"/>
          <p14:tracePt t="23633" x="4953000" y="1876425"/>
          <p14:tracePt t="23642" x="5010150" y="1876425"/>
          <p14:tracePt t="23649" x="5053013" y="1876425"/>
          <p14:tracePt t="23657" x="5097463" y="1863725"/>
          <p14:tracePt t="23665" x="5141913" y="1857375"/>
          <p14:tracePt t="23674" x="5167313" y="1851025"/>
          <p14:tracePt t="23682" x="5186363" y="1844675"/>
          <p14:tracePt t="23689" x="5197475" y="1838325"/>
          <p14:tracePt t="23697" x="5210175" y="1831975"/>
          <p14:tracePt t="23705" x="5222875" y="1819275"/>
          <p14:tracePt t="23713" x="5229225" y="1812925"/>
          <p14:tracePt t="23721" x="5229225" y="1806575"/>
          <p14:tracePt t="23730" x="5235575" y="1800225"/>
          <p14:tracePt t="23738" x="5241925" y="1787525"/>
          <p14:tracePt t="23745" x="5241925" y="1774825"/>
          <p14:tracePt t="23753" x="5241925" y="1768475"/>
          <p14:tracePt t="23761" x="5241925" y="1749425"/>
          <p14:tracePt t="23769" x="5241925" y="1725613"/>
          <p14:tracePt t="23777" x="5235575" y="1687513"/>
          <p14:tracePt t="23786" x="5222875" y="1649413"/>
          <p14:tracePt t="23793" x="5197475" y="1624013"/>
          <p14:tracePt t="23801" x="5180013" y="1604963"/>
          <p14:tracePt t="23809" x="5154613" y="1585913"/>
          <p14:tracePt t="23817" x="5122863" y="1562100"/>
          <p14:tracePt t="23827" x="5097463" y="1549400"/>
          <p14:tracePt t="23833" x="5046663" y="1517650"/>
          <p14:tracePt t="23842" x="5003800" y="1498600"/>
          <p14:tracePt t="23849" x="4978400" y="1498600"/>
          <p14:tracePt t="23857" x="4953000" y="1479550"/>
          <p14:tracePt t="23866" x="4914900" y="1460500"/>
          <p14:tracePt t="23873" x="4864100" y="1447800"/>
          <p14:tracePt t="23881" x="4821238" y="1435100"/>
          <p14:tracePt t="23890" x="4770438" y="1428750"/>
          <p14:tracePt t="23897" x="4713288" y="1422400"/>
          <p14:tracePt t="23905" x="4657725" y="1416050"/>
          <p14:tracePt t="23913" x="4606925" y="1416050"/>
          <p14:tracePt t="23921" x="4568825" y="1416050"/>
          <p14:tracePt t="23929" x="4511675" y="1416050"/>
          <p14:tracePt t="23937" x="4475163" y="1422400"/>
          <p14:tracePt t="23946" x="4418013" y="1435100"/>
          <p14:tracePt t="23954" x="4373563" y="1441450"/>
          <p14:tracePt t="23961" x="4322763" y="1460500"/>
          <p14:tracePt t="23969" x="4273550" y="1473200"/>
          <p14:tracePt t="23977" x="4229100" y="1492250"/>
          <p14:tracePt t="23985" x="4191000" y="1504950"/>
          <p14:tracePt t="23994" x="4146550" y="1530350"/>
          <p14:tracePt t="24001" x="4090988" y="1566863"/>
          <p14:tracePt t="24009" x="4052888" y="1585913"/>
          <p14:tracePt t="24018" x="4008438" y="1611313"/>
          <p14:tracePt t="24026" x="3976688" y="1630363"/>
          <p14:tracePt t="24033" x="3946525" y="1649413"/>
          <p14:tracePt t="24042" x="3933825" y="1668463"/>
          <p14:tracePt t="24050" x="3914775" y="1681163"/>
          <p14:tracePt t="24057" x="3908425" y="1687513"/>
          <p14:tracePt t="24065" x="3902075" y="1687513"/>
          <p14:tracePt t="24073" x="3902075" y="1693863"/>
          <p14:tracePt t="24081" x="3902075" y="1700213"/>
          <p14:tracePt t="24089" x="3902075" y="1706563"/>
          <p14:tracePt t="24107" x="3902075" y="1712913"/>
          <p14:tracePt t="24113" x="3902075" y="1719263"/>
          <p14:tracePt t="24121" x="3914775" y="1731963"/>
          <p14:tracePt t="24129" x="3957638" y="1744663"/>
          <p14:tracePt t="24137" x="3989388" y="1749425"/>
          <p14:tracePt t="24145" x="4059238" y="1762125"/>
          <p14:tracePt t="24158" x="4103688" y="1768475"/>
          <p14:tracePt t="24165" x="4171950" y="1781175"/>
          <p14:tracePt t="24174" x="4260850" y="1781175"/>
          <p14:tracePt t="24182" x="4367213" y="1781175"/>
          <p14:tracePt t="24189" x="4456113" y="1781175"/>
          <p14:tracePt t="24197" x="4549775" y="1781175"/>
          <p14:tracePt t="24205" x="4675188" y="1781175"/>
          <p14:tracePt t="24214" x="4757738" y="1781175"/>
          <p14:tracePt t="24222" x="4833938" y="1781175"/>
          <p14:tracePt t="24230" x="4895850" y="1781175"/>
          <p14:tracePt t="24237" x="4959350" y="1774825"/>
          <p14:tracePt t="24245" x="4997450" y="1774825"/>
          <p14:tracePt t="24253" x="5014913" y="1774825"/>
          <p14:tracePt t="24261" x="5033963" y="1768475"/>
          <p14:tracePt t="26905" x="5940425" y="1719263"/>
          <p14:tracePt t="26921" x="6072188" y="1706563"/>
          <p14:tracePt t="26929" x="6273800" y="1662113"/>
          <p14:tracePt t="26937" x="6475413" y="1617663"/>
          <p14:tracePt t="26946" x="6645275" y="1579563"/>
          <p14:tracePt t="26954" x="6859588" y="1536700"/>
          <p14:tracePt t="26961" x="7073900" y="1504950"/>
          <p14:tracePt t="26969" x="7281863" y="1447800"/>
          <p14:tracePt t="26977" x="7481888" y="1397000"/>
          <p14:tracePt t="26985" x="7689850" y="1341438"/>
          <p14:tracePt t="26994" x="7878763" y="1265238"/>
          <p14:tracePt t="27001" x="8074025" y="1201738"/>
          <p14:tracePt t="27009" x="8243888" y="1152525"/>
          <p14:tracePt t="27017" x="8420100" y="1089025"/>
          <p14:tracePt t="27025" x="8551863" y="1063625"/>
          <p14:tracePt t="27033" x="8666163" y="1038225"/>
          <p14:tracePt t="27042" x="8785225" y="1008063"/>
          <p14:tracePt t="27050" x="8885238" y="982663"/>
          <p14:tracePt t="27058" x="8929688" y="976313"/>
          <p14:tracePt t="27065" x="8993188" y="963613"/>
          <p14:tracePt t="27073" x="9050338" y="950913"/>
          <p14:tracePt t="27081" x="9105900" y="938213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3"/>
          <p:cNvSpPr txBox="1">
            <a:spLocks noGrp="1"/>
          </p:cNvSpPr>
          <p:nvPr>
            <p:ph type="title"/>
          </p:nvPr>
        </p:nvSpPr>
        <p:spPr>
          <a:xfrm>
            <a:off x="1041847" y="2505824"/>
            <a:ext cx="48012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 err="1">
                <a:latin typeface="Garamond" panose="02020404030301010803" pitchFamily="18" charset="0"/>
              </a:rPr>
              <a:t>Core</a:t>
            </a:r>
            <a:r>
              <a:rPr lang="tr-TR" sz="4000" dirty="0">
                <a:latin typeface="Garamond" panose="02020404030301010803" pitchFamily="18" charset="0"/>
              </a:rPr>
              <a:t> </a:t>
            </a:r>
            <a:r>
              <a:rPr lang="tr-TR" sz="4000" dirty="0" err="1">
                <a:latin typeface="Garamond" panose="02020404030301010803" pitchFamily="18" charset="0"/>
              </a:rPr>
              <a:t>Skills</a:t>
            </a:r>
            <a:r>
              <a:rPr lang="tr-TR" sz="4000" dirty="0">
                <a:latin typeface="Garamond" panose="02020404030301010803" pitchFamily="18" charset="0"/>
              </a:rPr>
              <a:t> </a:t>
            </a:r>
            <a:endParaRPr sz="4000" dirty="0">
              <a:latin typeface="Garamond" panose="02020404030301010803" pitchFamily="18" charset="0"/>
            </a:endParaRPr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1044800" y="925650"/>
            <a:ext cx="1828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0</a:t>
            </a:r>
            <a:r>
              <a:rPr lang="tr-TR" dirty="0">
                <a:latin typeface="Garamond" panose="02020404030301010803" pitchFamily="18" charset="0"/>
              </a:rPr>
              <a:t>8</a:t>
            </a:r>
            <a:endParaRPr dirty="0">
              <a:latin typeface="Garamond" panose="02020404030301010803" pitchFamily="18" charset="0"/>
            </a:endParaRPr>
          </a:p>
        </p:txBody>
      </p:sp>
      <p:cxnSp>
        <p:nvCxnSpPr>
          <p:cNvPr id="559" name="Google Shape;559;p33"/>
          <p:cNvCxnSpPr/>
          <p:nvPr/>
        </p:nvCxnSpPr>
        <p:spPr>
          <a:xfrm>
            <a:off x="1197189" y="3577638"/>
            <a:ext cx="23961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3"/>
          <p:cNvSpPr/>
          <p:nvPr/>
        </p:nvSpPr>
        <p:spPr>
          <a:xfrm flipH="1">
            <a:off x="7872086" y="809500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1070;p49">
            <a:extLst>
              <a:ext uri="{FF2B5EF4-FFF2-40B4-BE49-F238E27FC236}">
                <a16:creationId xmlns:a16="http://schemas.microsoft.com/office/drawing/2014/main" id="{272F7CEF-6AD2-928F-8F03-D77699824D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27075" y="1021121"/>
            <a:ext cx="3228442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73;p49">
            <a:extLst>
              <a:ext uri="{FF2B5EF4-FFF2-40B4-BE49-F238E27FC236}">
                <a16:creationId xmlns:a16="http://schemas.microsoft.com/office/drawing/2014/main" id="{484CF3DC-2362-C30D-0A32-18B165FA0FB7}"/>
              </a:ext>
            </a:extLst>
          </p:cNvPr>
          <p:cNvSpPr/>
          <p:nvPr/>
        </p:nvSpPr>
        <p:spPr>
          <a:xfrm rot="605">
            <a:off x="7393166" y="2411180"/>
            <a:ext cx="397574" cy="298380"/>
          </a:xfrm>
          <a:custGeom>
            <a:avLst/>
            <a:gdLst/>
            <a:ahLst/>
            <a:cxnLst/>
            <a:rect l="l" t="t" r="r" b="b"/>
            <a:pathLst>
              <a:path w="28008" h="23780" extrusionOk="0">
                <a:moveTo>
                  <a:pt x="0" y="5058"/>
                </a:moveTo>
                <a:cubicBezTo>
                  <a:pt x="3675" y="-454"/>
                  <a:pt x="16901" y="-1484"/>
                  <a:pt x="19864" y="4441"/>
                </a:cubicBezTo>
                <a:cubicBezTo>
                  <a:pt x="22035" y="8782"/>
                  <a:pt x="22434" y="14809"/>
                  <a:pt x="19988" y="19001"/>
                </a:cubicBezTo>
                <a:cubicBezTo>
                  <a:pt x="17806" y="22742"/>
                  <a:pt x="11523" y="25009"/>
                  <a:pt x="7649" y="23072"/>
                </a:cubicBezTo>
                <a:cubicBezTo>
                  <a:pt x="3661" y="21078"/>
                  <a:pt x="1555" y="13617"/>
                  <a:pt x="4318" y="10117"/>
                </a:cubicBezTo>
                <a:cubicBezTo>
                  <a:pt x="9638" y="3377"/>
                  <a:pt x="19507" y="1210"/>
                  <a:pt x="28008" y="0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Google Shape;1074;p49">
            <a:extLst>
              <a:ext uri="{FF2B5EF4-FFF2-40B4-BE49-F238E27FC236}">
                <a16:creationId xmlns:a16="http://schemas.microsoft.com/office/drawing/2014/main" id="{04D5BD37-FB4F-D239-1AAD-26E8B9426B81}"/>
              </a:ext>
            </a:extLst>
          </p:cNvPr>
          <p:cNvSpPr/>
          <p:nvPr/>
        </p:nvSpPr>
        <p:spPr>
          <a:xfrm>
            <a:off x="6323462" y="2054718"/>
            <a:ext cx="364796" cy="334698"/>
          </a:xfrm>
          <a:custGeom>
            <a:avLst/>
            <a:gdLst/>
            <a:ahLst/>
            <a:cxnLst/>
            <a:rect l="l" t="t" r="r" b="b"/>
            <a:pathLst>
              <a:path w="21380" h="19616" extrusionOk="0">
                <a:moveTo>
                  <a:pt x="0" y="3971"/>
                </a:moveTo>
                <a:cubicBezTo>
                  <a:pt x="3318" y="-1002"/>
                  <a:pt x="15782" y="1354"/>
                  <a:pt x="17671" y="7025"/>
                </a:cubicBezTo>
                <a:cubicBezTo>
                  <a:pt x="18959" y="10894"/>
                  <a:pt x="16274" y="15820"/>
                  <a:pt x="13090" y="18369"/>
                </a:cubicBezTo>
                <a:cubicBezTo>
                  <a:pt x="10530" y="20419"/>
                  <a:pt x="5941" y="19622"/>
                  <a:pt x="3273" y="17715"/>
                </a:cubicBezTo>
                <a:cubicBezTo>
                  <a:pt x="-455" y="15051"/>
                  <a:pt x="-424" y="6953"/>
                  <a:pt x="3055" y="3971"/>
                </a:cubicBezTo>
                <a:cubicBezTo>
                  <a:pt x="7696" y="-7"/>
                  <a:pt x="18647" y="-2151"/>
                  <a:pt x="21380" y="3316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" name="Google Shape;1075;p49">
            <a:extLst>
              <a:ext uri="{FF2B5EF4-FFF2-40B4-BE49-F238E27FC236}">
                <a16:creationId xmlns:a16="http://schemas.microsoft.com/office/drawing/2014/main" id="{7C7A753C-AD85-AB7A-2E39-5B9D4BE677C3}"/>
              </a:ext>
            </a:extLst>
          </p:cNvPr>
          <p:cNvGrpSpPr/>
          <p:nvPr/>
        </p:nvGrpSpPr>
        <p:grpSpPr>
          <a:xfrm rot="-5400000">
            <a:off x="6643335" y="1621585"/>
            <a:ext cx="425080" cy="482636"/>
            <a:chOff x="7830545" y="3716589"/>
            <a:chExt cx="425080" cy="482636"/>
          </a:xfrm>
        </p:grpSpPr>
        <p:sp>
          <p:nvSpPr>
            <p:cNvPr id="8" name="Google Shape;1076;p49">
              <a:extLst>
                <a:ext uri="{FF2B5EF4-FFF2-40B4-BE49-F238E27FC236}">
                  <a16:creationId xmlns:a16="http://schemas.microsoft.com/office/drawing/2014/main" id="{BACC46FF-59A8-F07F-AEFC-040ECBB3AFD4}"/>
                </a:ext>
              </a:extLst>
            </p:cNvPr>
            <p:cNvSpPr/>
            <p:nvPr/>
          </p:nvSpPr>
          <p:spPr>
            <a:xfrm>
              <a:off x="7993775" y="3856425"/>
              <a:ext cx="261850" cy="342800"/>
            </a:xfrm>
            <a:custGeom>
              <a:avLst/>
              <a:gdLst/>
              <a:ahLst/>
              <a:cxnLst/>
              <a:rect l="l" t="t" r="r" b="b"/>
              <a:pathLst>
                <a:path w="10474" h="13712" extrusionOk="0">
                  <a:moveTo>
                    <a:pt x="10474" y="13712"/>
                  </a:moveTo>
                  <a:cubicBezTo>
                    <a:pt x="7022" y="9112"/>
                    <a:pt x="4063" y="4071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" name="Google Shape;1077;p49">
              <a:extLst>
                <a:ext uri="{FF2B5EF4-FFF2-40B4-BE49-F238E27FC236}">
                  <a16:creationId xmlns:a16="http://schemas.microsoft.com/office/drawing/2014/main" id="{B3C93BBD-697F-6631-3175-BA522011999A}"/>
                </a:ext>
              </a:extLst>
            </p:cNvPr>
            <p:cNvSpPr/>
            <p:nvPr/>
          </p:nvSpPr>
          <p:spPr>
            <a:xfrm rot="-3120190" flipH="1">
              <a:off x="7836745" y="3823089"/>
              <a:ext cx="364743" cy="193646"/>
            </a:xfrm>
            <a:custGeom>
              <a:avLst/>
              <a:gdLst/>
              <a:ahLst/>
              <a:cxnLst/>
              <a:rect l="l" t="t" r="r" b="b"/>
              <a:pathLst>
                <a:path w="65512" h="34781" extrusionOk="0">
                  <a:moveTo>
                    <a:pt x="0" y="34781"/>
                  </a:moveTo>
                  <a:cubicBezTo>
                    <a:pt x="8189" y="26592"/>
                    <a:pt x="13917" y="16255"/>
                    <a:pt x="21330" y="7358"/>
                  </a:cubicBezTo>
                  <a:cubicBezTo>
                    <a:pt x="23323" y="4966"/>
                    <a:pt x="24163" y="634"/>
                    <a:pt x="27233" y="121"/>
                  </a:cubicBezTo>
                  <a:cubicBezTo>
                    <a:pt x="33041" y="-850"/>
                    <a:pt x="35973" y="8015"/>
                    <a:pt x="40374" y="11928"/>
                  </a:cubicBezTo>
                  <a:cubicBezTo>
                    <a:pt x="48742" y="19368"/>
                    <a:pt x="58797" y="25249"/>
                    <a:pt x="65512" y="3421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" name="Google Shape;1078;p49">
            <a:extLst>
              <a:ext uri="{FF2B5EF4-FFF2-40B4-BE49-F238E27FC236}">
                <a16:creationId xmlns:a16="http://schemas.microsoft.com/office/drawing/2014/main" id="{270E25B4-A973-4F06-88F9-71C5C14215AC}"/>
              </a:ext>
            </a:extLst>
          </p:cNvPr>
          <p:cNvGrpSpPr/>
          <p:nvPr/>
        </p:nvGrpSpPr>
        <p:grpSpPr>
          <a:xfrm rot="5400000" flipH="1">
            <a:off x="5412428" y="3529585"/>
            <a:ext cx="447023" cy="852547"/>
            <a:chOff x="5365675" y="3246789"/>
            <a:chExt cx="446978" cy="852461"/>
          </a:xfrm>
        </p:grpSpPr>
        <p:sp>
          <p:nvSpPr>
            <p:cNvPr id="11" name="Google Shape;1079;p49">
              <a:extLst>
                <a:ext uri="{FF2B5EF4-FFF2-40B4-BE49-F238E27FC236}">
                  <a16:creationId xmlns:a16="http://schemas.microsoft.com/office/drawing/2014/main" id="{17DACD15-8626-FFE9-3FBD-951B892DEDF6}"/>
                </a:ext>
              </a:extLst>
            </p:cNvPr>
            <p:cNvSpPr/>
            <p:nvPr/>
          </p:nvSpPr>
          <p:spPr>
            <a:xfrm>
              <a:off x="5365675" y="3388275"/>
              <a:ext cx="277725" cy="710975"/>
            </a:xfrm>
            <a:custGeom>
              <a:avLst/>
              <a:gdLst/>
              <a:ahLst/>
              <a:cxnLst/>
              <a:rect l="l" t="t" r="r" b="b"/>
              <a:pathLst>
                <a:path w="11109" h="28439" extrusionOk="0">
                  <a:moveTo>
                    <a:pt x="0" y="28439"/>
                  </a:moveTo>
                  <a:cubicBezTo>
                    <a:pt x="0" y="18262"/>
                    <a:pt x="3913" y="7196"/>
                    <a:pt x="11109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" name="Google Shape;1080;p49">
              <a:extLst>
                <a:ext uri="{FF2B5EF4-FFF2-40B4-BE49-F238E27FC236}">
                  <a16:creationId xmlns:a16="http://schemas.microsoft.com/office/drawing/2014/main" id="{7FF445B2-9E12-C08C-A3E3-C5AC8EB50283}"/>
                </a:ext>
              </a:extLst>
            </p:cNvPr>
            <p:cNvSpPr/>
            <p:nvPr/>
          </p:nvSpPr>
          <p:spPr>
            <a:xfrm rot="2700000">
              <a:off x="5446320" y="3352853"/>
              <a:ext cx="364590" cy="155947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3" name="Google Shape;1081;p49">
            <a:extLst>
              <a:ext uri="{FF2B5EF4-FFF2-40B4-BE49-F238E27FC236}">
                <a16:creationId xmlns:a16="http://schemas.microsoft.com/office/drawing/2014/main" id="{B3EA72AC-33E0-FD0F-767E-AAB5A9D4C084}"/>
              </a:ext>
            </a:extLst>
          </p:cNvPr>
          <p:cNvGrpSpPr/>
          <p:nvPr/>
        </p:nvGrpSpPr>
        <p:grpSpPr>
          <a:xfrm>
            <a:off x="5224938" y="1358566"/>
            <a:ext cx="364809" cy="407765"/>
            <a:chOff x="7558846" y="3840998"/>
            <a:chExt cx="364809" cy="407765"/>
          </a:xfrm>
        </p:grpSpPr>
        <p:sp>
          <p:nvSpPr>
            <p:cNvPr id="14" name="Google Shape;1082;p49">
              <a:extLst>
                <a:ext uri="{FF2B5EF4-FFF2-40B4-BE49-F238E27FC236}">
                  <a16:creationId xmlns:a16="http://schemas.microsoft.com/office/drawing/2014/main" id="{1A562D33-84B5-4CFF-224D-1837F45D485B}"/>
                </a:ext>
              </a:extLst>
            </p:cNvPr>
            <p:cNvSpPr/>
            <p:nvPr/>
          </p:nvSpPr>
          <p:spPr>
            <a:xfrm>
              <a:off x="7558846" y="3917117"/>
              <a:ext cx="364809" cy="236659"/>
            </a:xfrm>
            <a:custGeom>
              <a:avLst/>
              <a:gdLst/>
              <a:ahLst/>
              <a:cxnLst/>
              <a:rect l="l" t="t" r="r" b="b"/>
              <a:pathLst>
                <a:path w="16958" h="11001" extrusionOk="0">
                  <a:moveTo>
                    <a:pt x="0" y="0"/>
                  </a:moveTo>
                  <a:cubicBezTo>
                    <a:pt x="4764" y="4764"/>
                    <a:pt x="10934" y="7982"/>
                    <a:pt x="16958" y="11001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1083;p49">
              <a:extLst>
                <a:ext uri="{FF2B5EF4-FFF2-40B4-BE49-F238E27FC236}">
                  <a16:creationId xmlns:a16="http://schemas.microsoft.com/office/drawing/2014/main" id="{CDECAAD0-164C-D096-EA54-D787F1C1937A}"/>
                </a:ext>
              </a:extLst>
            </p:cNvPr>
            <p:cNvSpPr/>
            <p:nvPr/>
          </p:nvSpPr>
          <p:spPr>
            <a:xfrm rot="713319">
              <a:off x="7631464" y="3855828"/>
              <a:ext cx="183341" cy="378106"/>
            </a:xfrm>
            <a:custGeom>
              <a:avLst/>
              <a:gdLst/>
              <a:ahLst/>
              <a:cxnLst/>
              <a:rect l="l" t="t" r="r" b="b"/>
              <a:pathLst>
                <a:path w="7334" h="15125" extrusionOk="0">
                  <a:moveTo>
                    <a:pt x="7334" y="0"/>
                  </a:moveTo>
                  <a:cubicBezTo>
                    <a:pt x="5560" y="5315"/>
                    <a:pt x="1359" y="9689"/>
                    <a:pt x="0" y="15125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6" name="Google Shape;1084;p49">
            <a:extLst>
              <a:ext uri="{FF2B5EF4-FFF2-40B4-BE49-F238E27FC236}">
                <a16:creationId xmlns:a16="http://schemas.microsoft.com/office/drawing/2014/main" id="{19383CEA-F18D-3E80-A8E8-7821D4EB48F7}"/>
              </a:ext>
            </a:extLst>
          </p:cNvPr>
          <p:cNvGrpSpPr/>
          <p:nvPr/>
        </p:nvGrpSpPr>
        <p:grpSpPr>
          <a:xfrm rot="-3299944" flipH="1">
            <a:off x="6791731" y="3038147"/>
            <a:ext cx="1445331" cy="632573"/>
            <a:chOff x="6852885" y="3452568"/>
            <a:chExt cx="1445054" cy="632452"/>
          </a:xfrm>
        </p:grpSpPr>
        <p:sp>
          <p:nvSpPr>
            <p:cNvPr id="17" name="Google Shape;1085;p49">
              <a:extLst>
                <a:ext uri="{FF2B5EF4-FFF2-40B4-BE49-F238E27FC236}">
                  <a16:creationId xmlns:a16="http://schemas.microsoft.com/office/drawing/2014/main" id="{C9DBB21C-9E64-B055-9367-EA93ED9C0686}"/>
                </a:ext>
              </a:extLst>
            </p:cNvPr>
            <p:cNvSpPr/>
            <p:nvPr/>
          </p:nvSpPr>
          <p:spPr>
            <a:xfrm>
              <a:off x="6953250" y="3483050"/>
              <a:ext cx="1149900" cy="567475"/>
            </a:xfrm>
            <a:custGeom>
              <a:avLst/>
              <a:gdLst/>
              <a:ahLst/>
              <a:cxnLst/>
              <a:rect l="l" t="t" r="r" b="b"/>
              <a:pathLst>
                <a:path w="45996" h="22699" extrusionOk="0">
                  <a:moveTo>
                    <a:pt x="0" y="16098"/>
                  </a:moveTo>
                  <a:cubicBezTo>
                    <a:pt x="8171" y="19369"/>
                    <a:pt x="17051" y="23955"/>
                    <a:pt x="25681" y="22231"/>
                  </a:cubicBezTo>
                  <a:cubicBezTo>
                    <a:pt x="35525" y="20264"/>
                    <a:pt x="45996" y="10038"/>
                    <a:pt x="45996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" name="Google Shape;1086;p49">
              <a:extLst>
                <a:ext uri="{FF2B5EF4-FFF2-40B4-BE49-F238E27FC236}">
                  <a16:creationId xmlns:a16="http://schemas.microsoft.com/office/drawing/2014/main" id="{81276D8A-EE8D-8F2A-3573-178688DEAE55}"/>
                </a:ext>
              </a:extLst>
            </p:cNvPr>
            <p:cNvSpPr/>
            <p:nvPr/>
          </p:nvSpPr>
          <p:spPr>
            <a:xfrm>
              <a:off x="7933419" y="3452568"/>
              <a:ext cx="364520" cy="155917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" name="Google Shape;1087;p49">
              <a:extLst>
                <a:ext uri="{FF2B5EF4-FFF2-40B4-BE49-F238E27FC236}">
                  <a16:creationId xmlns:a16="http://schemas.microsoft.com/office/drawing/2014/main" id="{C41406F8-4A91-A168-5D76-C4A259BBD72F}"/>
                </a:ext>
              </a:extLst>
            </p:cNvPr>
            <p:cNvSpPr/>
            <p:nvPr/>
          </p:nvSpPr>
          <p:spPr>
            <a:xfrm rot="-3599220">
              <a:off x="6829291" y="3810186"/>
              <a:ext cx="364599" cy="155950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0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1187670E-D98A-DD1E-B08A-6E0946208C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9616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953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0"/>
    </mc:Choice>
    <mc:Fallback xmlns="">
      <p:transition spd="slow" advTm="122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1B0D1F3-BEEE-E6CB-3BFB-67E3821E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Garamond" panose="02020404030301010803" pitchFamily="18" charset="0"/>
              </a:rPr>
              <a:t>Core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Skills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98ADF331-F2AD-6BE4-12F9-E89FE3C91546}"/>
              </a:ext>
            </a:extLst>
          </p:cNvPr>
          <p:cNvSpPr txBox="1"/>
          <p:nvPr/>
        </p:nvSpPr>
        <p:spPr>
          <a:xfrm>
            <a:off x="1202811" y="1761187"/>
            <a:ext cx="2222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>
                <a:latin typeface="Garamond" panose="02020404030301010803" pitchFamily="18" charset="0"/>
              </a:rPr>
              <a:t>Soft</a:t>
            </a:r>
            <a:r>
              <a:rPr lang="tr-TR" sz="2000" b="1" dirty="0">
                <a:latin typeface="Garamond" panose="02020404030301010803" pitchFamily="18" charset="0"/>
              </a:rPr>
              <a:t> </a:t>
            </a:r>
            <a:r>
              <a:rPr lang="tr-TR" sz="2000" b="1" dirty="0" err="1">
                <a:latin typeface="Garamond" panose="02020404030301010803" pitchFamily="18" charset="0"/>
              </a:rPr>
              <a:t>Skills</a:t>
            </a:r>
            <a:r>
              <a:rPr lang="tr-TR" sz="2000" b="1" dirty="0">
                <a:latin typeface="Garamond" panose="02020404030301010803" pitchFamily="18" charset="0"/>
              </a:rPr>
              <a:t> I </a:t>
            </a:r>
            <a:r>
              <a:rPr lang="tr-TR" sz="2000" b="1" dirty="0" err="1">
                <a:latin typeface="Garamond" panose="02020404030301010803" pitchFamily="18" charset="0"/>
              </a:rPr>
              <a:t>gained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9235C6B9-DBAB-A0B3-4FDC-93FAD51C7CEB}"/>
              </a:ext>
            </a:extLst>
          </p:cNvPr>
          <p:cNvSpPr txBox="1"/>
          <p:nvPr/>
        </p:nvSpPr>
        <p:spPr>
          <a:xfrm>
            <a:off x="1202811" y="3234398"/>
            <a:ext cx="2222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000" b="1" dirty="0" err="1">
                <a:latin typeface="Garamond" panose="02020404030301010803" pitchFamily="18" charset="0"/>
              </a:rPr>
              <a:t>Soft</a:t>
            </a:r>
            <a:r>
              <a:rPr lang="tr-TR" sz="2000" b="1" dirty="0">
                <a:latin typeface="Garamond" panose="02020404030301010803" pitchFamily="18" charset="0"/>
              </a:rPr>
              <a:t> </a:t>
            </a:r>
            <a:r>
              <a:rPr lang="tr-TR" sz="2000" b="1" dirty="0" err="1">
                <a:latin typeface="Garamond" panose="02020404030301010803" pitchFamily="18" charset="0"/>
              </a:rPr>
              <a:t>Skills</a:t>
            </a:r>
            <a:r>
              <a:rPr lang="tr-TR" sz="2000" b="1" dirty="0">
                <a:latin typeface="Garamond" panose="02020404030301010803" pitchFamily="18" charset="0"/>
              </a:rPr>
              <a:t> </a:t>
            </a:r>
            <a:r>
              <a:rPr lang="tr-TR" sz="2000" b="1" dirty="0" err="1">
                <a:latin typeface="Garamond" panose="02020404030301010803" pitchFamily="18" charset="0"/>
              </a:rPr>
              <a:t>we</a:t>
            </a:r>
            <a:r>
              <a:rPr lang="tr-TR" sz="2000" b="1" dirty="0">
                <a:latin typeface="Garamond" panose="02020404030301010803" pitchFamily="18" charset="0"/>
              </a:rPr>
              <a:t> </a:t>
            </a:r>
            <a:r>
              <a:rPr lang="tr-TR" sz="2000" b="1" dirty="0" err="1">
                <a:latin typeface="Garamond" panose="02020404030301010803" pitchFamily="18" charset="0"/>
              </a:rPr>
              <a:t>gained</a:t>
            </a:r>
            <a:r>
              <a:rPr lang="tr-TR" sz="2000" b="1" dirty="0">
                <a:latin typeface="Garamond" panose="02020404030301010803" pitchFamily="18" charset="0"/>
              </a:rPr>
              <a:t> as a </a:t>
            </a:r>
            <a:r>
              <a:rPr lang="tr-TR" sz="2000" b="1" dirty="0" err="1">
                <a:latin typeface="Garamond" panose="02020404030301010803" pitchFamily="18" charset="0"/>
              </a:rPr>
              <a:t>group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E2C56E4F-A2CB-7E89-830B-06E9CA01C328}"/>
              </a:ext>
            </a:extLst>
          </p:cNvPr>
          <p:cNvSpPr txBox="1"/>
          <p:nvPr/>
        </p:nvSpPr>
        <p:spPr>
          <a:xfrm>
            <a:off x="4281291" y="1453410"/>
            <a:ext cx="36598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tr-TR" sz="2000" dirty="0" err="1">
                <a:latin typeface="Garamond" panose="02020404030301010803" pitchFamily="18" charset="0"/>
              </a:rPr>
              <a:t>Resillience</a:t>
            </a:r>
            <a:endParaRPr lang="tr-TR" sz="2000" dirty="0">
              <a:latin typeface="Garamond" panose="02020404030301010803" pitchFamily="18" charset="0"/>
            </a:endParaRPr>
          </a:p>
          <a:p>
            <a:pPr marL="342900" indent="-342900">
              <a:buFontTx/>
              <a:buChar char="-"/>
            </a:pPr>
            <a:r>
              <a:rPr lang="tr-TR" sz="2000" dirty="0">
                <a:latin typeface="Garamond" panose="02020404030301010803" pitchFamily="18" charset="0"/>
              </a:rPr>
              <a:t>Self-</a:t>
            </a:r>
            <a:r>
              <a:rPr lang="tr-TR" sz="2000" dirty="0" err="1">
                <a:latin typeface="Garamond" panose="02020404030301010803" pitchFamily="18" charset="0"/>
              </a:rPr>
              <a:t>compassion</a:t>
            </a:r>
            <a:endParaRPr lang="tr-TR" sz="2000" dirty="0">
              <a:latin typeface="Garamond" panose="02020404030301010803" pitchFamily="18" charset="0"/>
            </a:endParaRPr>
          </a:p>
          <a:p>
            <a:pPr marL="342900" indent="-342900">
              <a:buFontTx/>
              <a:buChar char="-"/>
            </a:pPr>
            <a:r>
              <a:rPr lang="tr-TR" sz="2000" dirty="0">
                <a:latin typeface="Garamond" panose="02020404030301010803" pitchFamily="18" charset="0"/>
              </a:rPr>
              <a:t>Time Management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DA02DD26-91EF-0012-0C8D-3A3D685A3FDE}"/>
              </a:ext>
            </a:extLst>
          </p:cNvPr>
          <p:cNvSpPr txBox="1"/>
          <p:nvPr/>
        </p:nvSpPr>
        <p:spPr>
          <a:xfrm>
            <a:off x="4281291" y="3080509"/>
            <a:ext cx="36598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tr-TR" sz="2000" dirty="0" err="1">
                <a:latin typeface="Garamond" panose="02020404030301010803" pitchFamily="18" charset="0"/>
              </a:rPr>
              <a:t>Teamwork</a:t>
            </a:r>
            <a:endParaRPr lang="tr-TR" sz="2000" dirty="0">
              <a:latin typeface="Garamond" panose="02020404030301010803" pitchFamily="18" charset="0"/>
            </a:endParaRPr>
          </a:p>
          <a:p>
            <a:pPr marL="342900" indent="-342900">
              <a:buFontTx/>
              <a:buChar char="-"/>
            </a:pPr>
            <a:r>
              <a:rPr lang="tr-TR" sz="2000" dirty="0" err="1">
                <a:latin typeface="Garamond" panose="02020404030301010803" pitchFamily="18" charset="0"/>
              </a:rPr>
              <a:t>Sisterhood</a:t>
            </a:r>
            <a:endParaRPr lang="tr-TR" sz="2000" dirty="0">
              <a:latin typeface="Garamond" panose="02020404030301010803" pitchFamily="18" charset="0"/>
            </a:endParaRPr>
          </a:p>
          <a:p>
            <a:pPr marL="342900" indent="-342900">
              <a:buFontTx/>
              <a:buChar char="-"/>
            </a:pPr>
            <a:r>
              <a:rPr lang="tr-TR" sz="2000" dirty="0" err="1">
                <a:latin typeface="Garamond" panose="02020404030301010803" pitchFamily="18" charset="0"/>
              </a:rPr>
              <a:t>Communication</a:t>
            </a:r>
            <a:endParaRPr lang="tr-TR" sz="2000" dirty="0">
              <a:latin typeface="Garamond" panose="02020404030301010803" pitchFamily="18" charset="0"/>
            </a:endParaRPr>
          </a:p>
        </p:txBody>
      </p:sp>
      <p:pic>
        <p:nvPicPr>
          <p:cNvPr id="6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DA8B0C01-4E8A-4FC4-21B5-D17B9A1320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9616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485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03"/>
    </mc:Choice>
    <mc:Fallback xmlns="">
      <p:transition spd="slow" advTm="95703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tty Shabazz Quote: Love yourself, appreciate yourself, see the good in you  and respect yourself.">
            <a:extLst>
              <a:ext uri="{FF2B5EF4-FFF2-40B4-BE49-F238E27FC236}">
                <a16:creationId xmlns:a16="http://schemas.microsoft.com/office/drawing/2014/main" id="{581248A3-DEDA-C406-5BE2-A48865B21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2" b="34341"/>
          <a:stretch/>
        </p:blipFill>
        <p:spPr bwMode="auto">
          <a:xfrm>
            <a:off x="2300478" y="1255276"/>
            <a:ext cx="4586886" cy="26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7417004C-6ECE-942E-9D2C-C2B9C1FFC1D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9616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37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68"/>
    </mc:Choice>
    <mc:Fallback xmlns="">
      <p:transition spd="slow" advTm="22068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3"/>
          <p:cNvSpPr txBox="1">
            <a:spLocks noGrp="1"/>
          </p:cNvSpPr>
          <p:nvPr>
            <p:ph type="title"/>
          </p:nvPr>
        </p:nvSpPr>
        <p:spPr>
          <a:xfrm>
            <a:off x="1041847" y="2505824"/>
            <a:ext cx="48012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 err="1">
                <a:latin typeface="Garamond" panose="02020404030301010803" pitchFamily="18" charset="0"/>
              </a:rPr>
              <a:t>Resources</a:t>
            </a:r>
            <a:endParaRPr sz="4000" dirty="0">
              <a:latin typeface="Garamond" panose="02020404030301010803" pitchFamily="18" charset="0"/>
            </a:endParaRPr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1044800" y="925650"/>
            <a:ext cx="1828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0</a:t>
            </a:r>
            <a:r>
              <a:rPr lang="tr-TR" dirty="0">
                <a:latin typeface="Garamond" panose="02020404030301010803" pitchFamily="18" charset="0"/>
              </a:rPr>
              <a:t>9</a:t>
            </a:r>
            <a:endParaRPr dirty="0">
              <a:latin typeface="Garamond" panose="02020404030301010803" pitchFamily="18" charset="0"/>
            </a:endParaRPr>
          </a:p>
        </p:txBody>
      </p:sp>
      <p:cxnSp>
        <p:nvCxnSpPr>
          <p:cNvPr id="559" name="Google Shape;559;p33"/>
          <p:cNvCxnSpPr/>
          <p:nvPr/>
        </p:nvCxnSpPr>
        <p:spPr>
          <a:xfrm>
            <a:off x="1197189" y="3577638"/>
            <a:ext cx="23961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3"/>
          <p:cNvSpPr/>
          <p:nvPr/>
        </p:nvSpPr>
        <p:spPr>
          <a:xfrm flipH="1">
            <a:off x="7872086" y="809500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1070;p49">
            <a:extLst>
              <a:ext uri="{FF2B5EF4-FFF2-40B4-BE49-F238E27FC236}">
                <a16:creationId xmlns:a16="http://schemas.microsoft.com/office/drawing/2014/main" id="{272F7CEF-6AD2-928F-8F03-D77699824D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27075" y="1021121"/>
            <a:ext cx="3228442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73;p49">
            <a:extLst>
              <a:ext uri="{FF2B5EF4-FFF2-40B4-BE49-F238E27FC236}">
                <a16:creationId xmlns:a16="http://schemas.microsoft.com/office/drawing/2014/main" id="{484CF3DC-2362-C30D-0A32-18B165FA0FB7}"/>
              </a:ext>
            </a:extLst>
          </p:cNvPr>
          <p:cNvSpPr/>
          <p:nvPr/>
        </p:nvSpPr>
        <p:spPr>
          <a:xfrm rot="605">
            <a:off x="7393166" y="2411180"/>
            <a:ext cx="397574" cy="298380"/>
          </a:xfrm>
          <a:custGeom>
            <a:avLst/>
            <a:gdLst/>
            <a:ahLst/>
            <a:cxnLst/>
            <a:rect l="l" t="t" r="r" b="b"/>
            <a:pathLst>
              <a:path w="28008" h="23780" extrusionOk="0">
                <a:moveTo>
                  <a:pt x="0" y="5058"/>
                </a:moveTo>
                <a:cubicBezTo>
                  <a:pt x="3675" y="-454"/>
                  <a:pt x="16901" y="-1484"/>
                  <a:pt x="19864" y="4441"/>
                </a:cubicBezTo>
                <a:cubicBezTo>
                  <a:pt x="22035" y="8782"/>
                  <a:pt x="22434" y="14809"/>
                  <a:pt x="19988" y="19001"/>
                </a:cubicBezTo>
                <a:cubicBezTo>
                  <a:pt x="17806" y="22742"/>
                  <a:pt x="11523" y="25009"/>
                  <a:pt x="7649" y="23072"/>
                </a:cubicBezTo>
                <a:cubicBezTo>
                  <a:pt x="3661" y="21078"/>
                  <a:pt x="1555" y="13617"/>
                  <a:pt x="4318" y="10117"/>
                </a:cubicBezTo>
                <a:cubicBezTo>
                  <a:pt x="9638" y="3377"/>
                  <a:pt x="19507" y="1210"/>
                  <a:pt x="28008" y="0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Google Shape;1074;p49">
            <a:extLst>
              <a:ext uri="{FF2B5EF4-FFF2-40B4-BE49-F238E27FC236}">
                <a16:creationId xmlns:a16="http://schemas.microsoft.com/office/drawing/2014/main" id="{04D5BD37-FB4F-D239-1AAD-26E8B9426B81}"/>
              </a:ext>
            </a:extLst>
          </p:cNvPr>
          <p:cNvSpPr/>
          <p:nvPr/>
        </p:nvSpPr>
        <p:spPr>
          <a:xfrm>
            <a:off x="6323462" y="2054718"/>
            <a:ext cx="364796" cy="334698"/>
          </a:xfrm>
          <a:custGeom>
            <a:avLst/>
            <a:gdLst/>
            <a:ahLst/>
            <a:cxnLst/>
            <a:rect l="l" t="t" r="r" b="b"/>
            <a:pathLst>
              <a:path w="21380" h="19616" extrusionOk="0">
                <a:moveTo>
                  <a:pt x="0" y="3971"/>
                </a:moveTo>
                <a:cubicBezTo>
                  <a:pt x="3318" y="-1002"/>
                  <a:pt x="15782" y="1354"/>
                  <a:pt x="17671" y="7025"/>
                </a:cubicBezTo>
                <a:cubicBezTo>
                  <a:pt x="18959" y="10894"/>
                  <a:pt x="16274" y="15820"/>
                  <a:pt x="13090" y="18369"/>
                </a:cubicBezTo>
                <a:cubicBezTo>
                  <a:pt x="10530" y="20419"/>
                  <a:pt x="5941" y="19622"/>
                  <a:pt x="3273" y="17715"/>
                </a:cubicBezTo>
                <a:cubicBezTo>
                  <a:pt x="-455" y="15051"/>
                  <a:pt x="-424" y="6953"/>
                  <a:pt x="3055" y="3971"/>
                </a:cubicBezTo>
                <a:cubicBezTo>
                  <a:pt x="7696" y="-7"/>
                  <a:pt x="18647" y="-2151"/>
                  <a:pt x="21380" y="3316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" name="Google Shape;1075;p49">
            <a:extLst>
              <a:ext uri="{FF2B5EF4-FFF2-40B4-BE49-F238E27FC236}">
                <a16:creationId xmlns:a16="http://schemas.microsoft.com/office/drawing/2014/main" id="{7C7A753C-AD85-AB7A-2E39-5B9D4BE677C3}"/>
              </a:ext>
            </a:extLst>
          </p:cNvPr>
          <p:cNvGrpSpPr/>
          <p:nvPr/>
        </p:nvGrpSpPr>
        <p:grpSpPr>
          <a:xfrm rot="-5400000">
            <a:off x="6643335" y="1621585"/>
            <a:ext cx="425080" cy="482636"/>
            <a:chOff x="7830545" y="3716589"/>
            <a:chExt cx="425080" cy="482636"/>
          </a:xfrm>
        </p:grpSpPr>
        <p:sp>
          <p:nvSpPr>
            <p:cNvPr id="8" name="Google Shape;1076;p49">
              <a:extLst>
                <a:ext uri="{FF2B5EF4-FFF2-40B4-BE49-F238E27FC236}">
                  <a16:creationId xmlns:a16="http://schemas.microsoft.com/office/drawing/2014/main" id="{BACC46FF-59A8-F07F-AEFC-040ECBB3AFD4}"/>
                </a:ext>
              </a:extLst>
            </p:cNvPr>
            <p:cNvSpPr/>
            <p:nvPr/>
          </p:nvSpPr>
          <p:spPr>
            <a:xfrm>
              <a:off x="7993775" y="3856425"/>
              <a:ext cx="261850" cy="342800"/>
            </a:xfrm>
            <a:custGeom>
              <a:avLst/>
              <a:gdLst/>
              <a:ahLst/>
              <a:cxnLst/>
              <a:rect l="l" t="t" r="r" b="b"/>
              <a:pathLst>
                <a:path w="10474" h="13712" extrusionOk="0">
                  <a:moveTo>
                    <a:pt x="10474" y="13712"/>
                  </a:moveTo>
                  <a:cubicBezTo>
                    <a:pt x="7022" y="9112"/>
                    <a:pt x="4063" y="4071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" name="Google Shape;1077;p49">
              <a:extLst>
                <a:ext uri="{FF2B5EF4-FFF2-40B4-BE49-F238E27FC236}">
                  <a16:creationId xmlns:a16="http://schemas.microsoft.com/office/drawing/2014/main" id="{B3C93BBD-697F-6631-3175-BA522011999A}"/>
                </a:ext>
              </a:extLst>
            </p:cNvPr>
            <p:cNvSpPr/>
            <p:nvPr/>
          </p:nvSpPr>
          <p:spPr>
            <a:xfrm rot="-3120190" flipH="1">
              <a:off x="7836745" y="3823089"/>
              <a:ext cx="364743" cy="193646"/>
            </a:xfrm>
            <a:custGeom>
              <a:avLst/>
              <a:gdLst/>
              <a:ahLst/>
              <a:cxnLst/>
              <a:rect l="l" t="t" r="r" b="b"/>
              <a:pathLst>
                <a:path w="65512" h="34781" extrusionOk="0">
                  <a:moveTo>
                    <a:pt x="0" y="34781"/>
                  </a:moveTo>
                  <a:cubicBezTo>
                    <a:pt x="8189" y="26592"/>
                    <a:pt x="13917" y="16255"/>
                    <a:pt x="21330" y="7358"/>
                  </a:cubicBezTo>
                  <a:cubicBezTo>
                    <a:pt x="23323" y="4966"/>
                    <a:pt x="24163" y="634"/>
                    <a:pt x="27233" y="121"/>
                  </a:cubicBezTo>
                  <a:cubicBezTo>
                    <a:pt x="33041" y="-850"/>
                    <a:pt x="35973" y="8015"/>
                    <a:pt x="40374" y="11928"/>
                  </a:cubicBezTo>
                  <a:cubicBezTo>
                    <a:pt x="48742" y="19368"/>
                    <a:pt x="58797" y="25249"/>
                    <a:pt x="65512" y="3421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" name="Google Shape;1078;p49">
            <a:extLst>
              <a:ext uri="{FF2B5EF4-FFF2-40B4-BE49-F238E27FC236}">
                <a16:creationId xmlns:a16="http://schemas.microsoft.com/office/drawing/2014/main" id="{270E25B4-A973-4F06-88F9-71C5C14215AC}"/>
              </a:ext>
            </a:extLst>
          </p:cNvPr>
          <p:cNvGrpSpPr/>
          <p:nvPr/>
        </p:nvGrpSpPr>
        <p:grpSpPr>
          <a:xfrm rot="5400000" flipH="1">
            <a:off x="5412428" y="3529585"/>
            <a:ext cx="447023" cy="852547"/>
            <a:chOff x="5365675" y="3246789"/>
            <a:chExt cx="446978" cy="852461"/>
          </a:xfrm>
        </p:grpSpPr>
        <p:sp>
          <p:nvSpPr>
            <p:cNvPr id="11" name="Google Shape;1079;p49">
              <a:extLst>
                <a:ext uri="{FF2B5EF4-FFF2-40B4-BE49-F238E27FC236}">
                  <a16:creationId xmlns:a16="http://schemas.microsoft.com/office/drawing/2014/main" id="{17DACD15-8626-FFE9-3FBD-951B892DEDF6}"/>
                </a:ext>
              </a:extLst>
            </p:cNvPr>
            <p:cNvSpPr/>
            <p:nvPr/>
          </p:nvSpPr>
          <p:spPr>
            <a:xfrm>
              <a:off x="5365675" y="3388275"/>
              <a:ext cx="277725" cy="710975"/>
            </a:xfrm>
            <a:custGeom>
              <a:avLst/>
              <a:gdLst/>
              <a:ahLst/>
              <a:cxnLst/>
              <a:rect l="l" t="t" r="r" b="b"/>
              <a:pathLst>
                <a:path w="11109" h="28439" extrusionOk="0">
                  <a:moveTo>
                    <a:pt x="0" y="28439"/>
                  </a:moveTo>
                  <a:cubicBezTo>
                    <a:pt x="0" y="18262"/>
                    <a:pt x="3913" y="7196"/>
                    <a:pt x="11109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" name="Google Shape;1080;p49">
              <a:extLst>
                <a:ext uri="{FF2B5EF4-FFF2-40B4-BE49-F238E27FC236}">
                  <a16:creationId xmlns:a16="http://schemas.microsoft.com/office/drawing/2014/main" id="{7FF445B2-9E12-C08C-A3E3-C5AC8EB50283}"/>
                </a:ext>
              </a:extLst>
            </p:cNvPr>
            <p:cNvSpPr/>
            <p:nvPr/>
          </p:nvSpPr>
          <p:spPr>
            <a:xfrm rot="2700000">
              <a:off x="5446320" y="3352853"/>
              <a:ext cx="364590" cy="155947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3" name="Google Shape;1081;p49">
            <a:extLst>
              <a:ext uri="{FF2B5EF4-FFF2-40B4-BE49-F238E27FC236}">
                <a16:creationId xmlns:a16="http://schemas.microsoft.com/office/drawing/2014/main" id="{B3EA72AC-33E0-FD0F-767E-AAB5A9D4C084}"/>
              </a:ext>
            </a:extLst>
          </p:cNvPr>
          <p:cNvGrpSpPr/>
          <p:nvPr/>
        </p:nvGrpSpPr>
        <p:grpSpPr>
          <a:xfrm>
            <a:off x="5224938" y="1358566"/>
            <a:ext cx="364809" cy="407765"/>
            <a:chOff x="7558846" y="3840998"/>
            <a:chExt cx="364809" cy="407765"/>
          </a:xfrm>
        </p:grpSpPr>
        <p:sp>
          <p:nvSpPr>
            <p:cNvPr id="14" name="Google Shape;1082;p49">
              <a:extLst>
                <a:ext uri="{FF2B5EF4-FFF2-40B4-BE49-F238E27FC236}">
                  <a16:creationId xmlns:a16="http://schemas.microsoft.com/office/drawing/2014/main" id="{1A562D33-84B5-4CFF-224D-1837F45D485B}"/>
                </a:ext>
              </a:extLst>
            </p:cNvPr>
            <p:cNvSpPr/>
            <p:nvPr/>
          </p:nvSpPr>
          <p:spPr>
            <a:xfrm>
              <a:off x="7558846" y="3917117"/>
              <a:ext cx="364809" cy="236659"/>
            </a:xfrm>
            <a:custGeom>
              <a:avLst/>
              <a:gdLst/>
              <a:ahLst/>
              <a:cxnLst/>
              <a:rect l="l" t="t" r="r" b="b"/>
              <a:pathLst>
                <a:path w="16958" h="11001" extrusionOk="0">
                  <a:moveTo>
                    <a:pt x="0" y="0"/>
                  </a:moveTo>
                  <a:cubicBezTo>
                    <a:pt x="4764" y="4764"/>
                    <a:pt x="10934" y="7982"/>
                    <a:pt x="16958" y="11001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1083;p49">
              <a:extLst>
                <a:ext uri="{FF2B5EF4-FFF2-40B4-BE49-F238E27FC236}">
                  <a16:creationId xmlns:a16="http://schemas.microsoft.com/office/drawing/2014/main" id="{CDECAAD0-164C-D096-EA54-D787F1C1937A}"/>
                </a:ext>
              </a:extLst>
            </p:cNvPr>
            <p:cNvSpPr/>
            <p:nvPr/>
          </p:nvSpPr>
          <p:spPr>
            <a:xfrm rot="713319">
              <a:off x="7631464" y="3855828"/>
              <a:ext cx="183341" cy="378106"/>
            </a:xfrm>
            <a:custGeom>
              <a:avLst/>
              <a:gdLst/>
              <a:ahLst/>
              <a:cxnLst/>
              <a:rect l="l" t="t" r="r" b="b"/>
              <a:pathLst>
                <a:path w="7334" h="15125" extrusionOk="0">
                  <a:moveTo>
                    <a:pt x="7334" y="0"/>
                  </a:moveTo>
                  <a:cubicBezTo>
                    <a:pt x="5560" y="5315"/>
                    <a:pt x="1359" y="9689"/>
                    <a:pt x="0" y="15125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6" name="Google Shape;1084;p49">
            <a:extLst>
              <a:ext uri="{FF2B5EF4-FFF2-40B4-BE49-F238E27FC236}">
                <a16:creationId xmlns:a16="http://schemas.microsoft.com/office/drawing/2014/main" id="{19383CEA-F18D-3E80-A8E8-7821D4EB48F7}"/>
              </a:ext>
            </a:extLst>
          </p:cNvPr>
          <p:cNvGrpSpPr/>
          <p:nvPr/>
        </p:nvGrpSpPr>
        <p:grpSpPr>
          <a:xfrm rot="-3299944" flipH="1">
            <a:off x="6791731" y="3038147"/>
            <a:ext cx="1445331" cy="632573"/>
            <a:chOff x="6852885" y="3452568"/>
            <a:chExt cx="1445054" cy="632452"/>
          </a:xfrm>
        </p:grpSpPr>
        <p:sp>
          <p:nvSpPr>
            <p:cNvPr id="17" name="Google Shape;1085;p49">
              <a:extLst>
                <a:ext uri="{FF2B5EF4-FFF2-40B4-BE49-F238E27FC236}">
                  <a16:creationId xmlns:a16="http://schemas.microsoft.com/office/drawing/2014/main" id="{C9DBB21C-9E64-B055-9367-EA93ED9C0686}"/>
                </a:ext>
              </a:extLst>
            </p:cNvPr>
            <p:cNvSpPr/>
            <p:nvPr/>
          </p:nvSpPr>
          <p:spPr>
            <a:xfrm>
              <a:off x="6953250" y="3483050"/>
              <a:ext cx="1149900" cy="567475"/>
            </a:xfrm>
            <a:custGeom>
              <a:avLst/>
              <a:gdLst/>
              <a:ahLst/>
              <a:cxnLst/>
              <a:rect l="l" t="t" r="r" b="b"/>
              <a:pathLst>
                <a:path w="45996" h="22699" extrusionOk="0">
                  <a:moveTo>
                    <a:pt x="0" y="16098"/>
                  </a:moveTo>
                  <a:cubicBezTo>
                    <a:pt x="8171" y="19369"/>
                    <a:pt x="17051" y="23955"/>
                    <a:pt x="25681" y="22231"/>
                  </a:cubicBezTo>
                  <a:cubicBezTo>
                    <a:pt x="35525" y="20264"/>
                    <a:pt x="45996" y="10038"/>
                    <a:pt x="45996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" name="Google Shape;1086;p49">
              <a:extLst>
                <a:ext uri="{FF2B5EF4-FFF2-40B4-BE49-F238E27FC236}">
                  <a16:creationId xmlns:a16="http://schemas.microsoft.com/office/drawing/2014/main" id="{81276D8A-EE8D-8F2A-3573-178688DEAE55}"/>
                </a:ext>
              </a:extLst>
            </p:cNvPr>
            <p:cNvSpPr/>
            <p:nvPr/>
          </p:nvSpPr>
          <p:spPr>
            <a:xfrm>
              <a:off x="7933419" y="3452568"/>
              <a:ext cx="364520" cy="155917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" name="Google Shape;1087;p49">
              <a:extLst>
                <a:ext uri="{FF2B5EF4-FFF2-40B4-BE49-F238E27FC236}">
                  <a16:creationId xmlns:a16="http://schemas.microsoft.com/office/drawing/2014/main" id="{C41406F8-4A91-A168-5D76-C4A259BBD72F}"/>
                </a:ext>
              </a:extLst>
            </p:cNvPr>
            <p:cNvSpPr/>
            <p:nvPr/>
          </p:nvSpPr>
          <p:spPr>
            <a:xfrm rot="-3599220">
              <a:off x="6829291" y="3810186"/>
              <a:ext cx="364599" cy="155950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0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31BC3E9D-50D5-5747-7F56-F0A57421E8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9616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581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2"/>
    </mc:Choice>
    <mc:Fallback xmlns="">
      <p:transition spd="slow" advTm="7022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7"/>
          <p:cNvSpPr txBox="1">
            <a:spLocks noGrp="1"/>
          </p:cNvSpPr>
          <p:nvPr>
            <p:ph type="title"/>
          </p:nvPr>
        </p:nvSpPr>
        <p:spPr>
          <a:xfrm>
            <a:off x="1044791" y="534996"/>
            <a:ext cx="7388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>
                <a:latin typeface="Garamond" panose="02020404030301010803" pitchFamily="18" charset="0"/>
              </a:rPr>
              <a:t>Articles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694" name="Google Shape;694;p37"/>
          <p:cNvSpPr txBox="1">
            <a:spLocks noGrp="1"/>
          </p:cNvSpPr>
          <p:nvPr>
            <p:ph type="body" idx="1"/>
          </p:nvPr>
        </p:nvSpPr>
        <p:spPr>
          <a:xfrm>
            <a:off x="1044799" y="1266700"/>
            <a:ext cx="4961557" cy="31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latin typeface="Garamond" panose="02020404030301010803" pitchFamily="18" charset="0"/>
              </a:rPr>
              <a:t>Automatic Segmentation and Shape, Texture-based Analysis of Glioma Using </a:t>
            </a:r>
            <a:r>
              <a:rPr lang="tr-TR" dirty="0">
                <a:latin typeface="Garamond" panose="02020404030301010803" pitchFamily="18" charset="0"/>
              </a:rPr>
              <a:t>a </a:t>
            </a:r>
            <a:r>
              <a:rPr lang="en-US" dirty="0">
                <a:latin typeface="Garamond" panose="02020404030301010803" pitchFamily="18" charset="0"/>
              </a:rPr>
              <a:t>Fully Convolutional Network</a:t>
            </a:r>
            <a:endParaRPr lang="tr-TR" dirty="0">
              <a:latin typeface="Garamond" panose="02020404030301010803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-TR" dirty="0">
                <a:latin typeface="Garamond" panose="02020404030301010803" pitchFamily="18" charset="0"/>
                <a:hlinkClick r:id="rId3"/>
              </a:rPr>
              <a:t>Low-</a:t>
            </a:r>
            <a:r>
              <a:rPr lang="tr-TR" dirty="0" err="1">
                <a:latin typeface="Garamond" panose="02020404030301010803" pitchFamily="18" charset="0"/>
                <a:hlinkClick r:id="rId3"/>
              </a:rPr>
              <a:t>grade</a:t>
            </a:r>
            <a:r>
              <a:rPr lang="tr-TR" dirty="0">
                <a:latin typeface="Garamond" panose="02020404030301010803" pitchFamily="18" charset="0"/>
                <a:hlinkClick r:id="rId3"/>
              </a:rPr>
              <a:t> </a:t>
            </a:r>
            <a:r>
              <a:rPr lang="tr-TR" dirty="0" err="1">
                <a:latin typeface="Garamond" panose="02020404030301010803" pitchFamily="18" charset="0"/>
                <a:hlinkClick r:id="rId3"/>
              </a:rPr>
              <a:t>gliomas</a:t>
            </a:r>
            <a:endParaRPr lang="tr-TR" dirty="0">
              <a:latin typeface="Garamond" panose="02020404030301010803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latin typeface="Garamond" panose="02020404030301010803" pitchFamily="18" charset="0"/>
              </a:rPr>
              <a:t>Fluid-Attenuated Inversion Recovery Magnetic Resonance Imaging Detects Cortical and Juxtacortical Multiple Sclerosis Lesions</a:t>
            </a:r>
            <a:endParaRPr lang="tr-TR" dirty="0">
              <a:latin typeface="Garamond" panose="02020404030301010803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latin typeface="Garamond" panose="02020404030301010803" pitchFamily="18" charset="0"/>
                <a:hlinkClick r:id="rId4"/>
              </a:rPr>
              <a:t>Association of genomic subtypes of lower-grade gliomas with shape features automatically extracted by a deep learning algorithm</a:t>
            </a:r>
            <a:endParaRPr lang="tr-TR" dirty="0">
              <a:latin typeface="Garamond" panose="02020404030301010803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latin typeface="Garamond" panose="02020404030301010803" pitchFamily="18" charset="0"/>
                <a:hlinkClick r:id="rId5"/>
              </a:rPr>
              <a:t>Data Augmentation for Brain-Tumor Segmentation</a:t>
            </a:r>
            <a:endParaRPr lang="tr-TR" dirty="0">
              <a:latin typeface="Garamond" panose="02020404030301010803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latin typeface="Garamond" panose="02020404030301010803" pitchFamily="18" charset="0"/>
              </a:rPr>
              <a:t>Brain tumor image segmentation using Deep learning</a:t>
            </a:r>
            <a:endParaRPr lang="tr-TR" dirty="0">
              <a:latin typeface="Garamond" panose="02020404030301010803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latin typeface="Garamond" panose="02020404030301010803" pitchFamily="18" charset="0"/>
              </a:rPr>
              <a:t>Comparison of Jaccard, Dice, </a:t>
            </a:r>
            <a:r>
              <a:rPr lang="tr-TR" dirty="0">
                <a:latin typeface="Garamond" panose="02020404030301010803" pitchFamily="18" charset="0"/>
              </a:rPr>
              <a:t>and </a:t>
            </a:r>
            <a:r>
              <a:rPr lang="en-US" dirty="0">
                <a:latin typeface="Garamond" panose="02020404030301010803" pitchFamily="18" charset="0"/>
              </a:rPr>
              <a:t>Cosine Similarity Coefficient To Find Best Fitness Value</a:t>
            </a:r>
            <a:endParaRPr lang="tr-TR" dirty="0">
              <a:latin typeface="Garamond" panose="02020404030301010803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>
                <a:latin typeface="Garamond" panose="02020404030301010803" pitchFamily="18" charset="0"/>
              </a:rPr>
              <a:t>Albumentations: Fast and Flexible Image Augmentations</a:t>
            </a:r>
            <a:endParaRPr lang="tr-TR" dirty="0">
              <a:latin typeface="Garamond" panose="02020404030301010803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tr-TR" dirty="0">
              <a:latin typeface="Garamond" panose="02020404030301010803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tr-TR" dirty="0">
              <a:latin typeface="Garamond" panose="02020404030301010803" pitchFamily="18" charset="0"/>
            </a:endParaRPr>
          </a:p>
        </p:txBody>
      </p:sp>
      <p:pic>
        <p:nvPicPr>
          <p:cNvPr id="3" name="Google Shape;555;p33">
            <a:extLst>
              <a:ext uri="{FF2B5EF4-FFF2-40B4-BE49-F238E27FC236}">
                <a16:creationId xmlns:a16="http://schemas.microsoft.com/office/drawing/2014/main" id="{90F4FDB8-2D3A-7F28-C3BD-3CEBC8D081F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-1347" b="41421"/>
          <a:stretch/>
        </p:blipFill>
        <p:spPr>
          <a:xfrm flipH="1">
            <a:off x="6160860" y="901424"/>
            <a:ext cx="2136672" cy="33406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60;p33">
            <a:extLst>
              <a:ext uri="{FF2B5EF4-FFF2-40B4-BE49-F238E27FC236}">
                <a16:creationId xmlns:a16="http://schemas.microsoft.com/office/drawing/2014/main" id="{6C22FB9F-38E8-052D-96FE-4D096BB6C16D}"/>
              </a:ext>
            </a:extLst>
          </p:cNvPr>
          <p:cNvSpPr/>
          <p:nvPr/>
        </p:nvSpPr>
        <p:spPr>
          <a:xfrm rot="21599395" flipH="1">
            <a:off x="7176447" y="3657793"/>
            <a:ext cx="397574" cy="298380"/>
          </a:xfrm>
          <a:custGeom>
            <a:avLst/>
            <a:gdLst/>
            <a:ahLst/>
            <a:cxnLst/>
            <a:rect l="l" t="t" r="r" b="b"/>
            <a:pathLst>
              <a:path w="28008" h="23780" extrusionOk="0">
                <a:moveTo>
                  <a:pt x="0" y="5058"/>
                </a:moveTo>
                <a:cubicBezTo>
                  <a:pt x="3675" y="-454"/>
                  <a:pt x="16901" y="-1484"/>
                  <a:pt x="19864" y="4441"/>
                </a:cubicBezTo>
                <a:cubicBezTo>
                  <a:pt x="22035" y="8782"/>
                  <a:pt x="22434" y="14809"/>
                  <a:pt x="19988" y="19001"/>
                </a:cubicBezTo>
                <a:cubicBezTo>
                  <a:pt x="17806" y="22742"/>
                  <a:pt x="11523" y="25009"/>
                  <a:pt x="7649" y="23072"/>
                </a:cubicBezTo>
                <a:cubicBezTo>
                  <a:pt x="3661" y="21078"/>
                  <a:pt x="1555" y="13617"/>
                  <a:pt x="4318" y="10117"/>
                </a:cubicBezTo>
                <a:cubicBezTo>
                  <a:pt x="9638" y="3377"/>
                  <a:pt x="19507" y="1210"/>
                  <a:pt x="28008" y="0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Google Shape;561;p33">
            <a:extLst>
              <a:ext uri="{FF2B5EF4-FFF2-40B4-BE49-F238E27FC236}">
                <a16:creationId xmlns:a16="http://schemas.microsoft.com/office/drawing/2014/main" id="{7A70E3D2-5A43-07CE-B637-43E47E12CA43}"/>
              </a:ext>
            </a:extLst>
          </p:cNvPr>
          <p:cNvSpPr/>
          <p:nvPr/>
        </p:nvSpPr>
        <p:spPr>
          <a:xfrm flipH="1">
            <a:off x="6447903" y="2222131"/>
            <a:ext cx="364796" cy="334698"/>
          </a:xfrm>
          <a:custGeom>
            <a:avLst/>
            <a:gdLst/>
            <a:ahLst/>
            <a:cxnLst/>
            <a:rect l="l" t="t" r="r" b="b"/>
            <a:pathLst>
              <a:path w="21380" h="19616" extrusionOk="0">
                <a:moveTo>
                  <a:pt x="0" y="3971"/>
                </a:moveTo>
                <a:cubicBezTo>
                  <a:pt x="3318" y="-1002"/>
                  <a:pt x="15782" y="1354"/>
                  <a:pt x="17671" y="7025"/>
                </a:cubicBezTo>
                <a:cubicBezTo>
                  <a:pt x="18959" y="10894"/>
                  <a:pt x="16274" y="15820"/>
                  <a:pt x="13090" y="18369"/>
                </a:cubicBezTo>
                <a:cubicBezTo>
                  <a:pt x="10530" y="20419"/>
                  <a:pt x="5941" y="19622"/>
                  <a:pt x="3273" y="17715"/>
                </a:cubicBezTo>
                <a:cubicBezTo>
                  <a:pt x="-455" y="15051"/>
                  <a:pt x="-424" y="6953"/>
                  <a:pt x="3055" y="3971"/>
                </a:cubicBezTo>
                <a:cubicBezTo>
                  <a:pt x="7696" y="-7"/>
                  <a:pt x="18647" y="-2151"/>
                  <a:pt x="21380" y="3316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" name="Google Shape;562;p33">
            <a:extLst>
              <a:ext uri="{FF2B5EF4-FFF2-40B4-BE49-F238E27FC236}">
                <a16:creationId xmlns:a16="http://schemas.microsoft.com/office/drawing/2014/main" id="{D8BF33FF-40C4-9712-AD75-26112EEE904C}"/>
              </a:ext>
            </a:extLst>
          </p:cNvPr>
          <p:cNvGrpSpPr/>
          <p:nvPr/>
        </p:nvGrpSpPr>
        <p:grpSpPr>
          <a:xfrm rot="10800000">
            <a:off x="6094080" y="1459634"/>
            <a:ext cx="425080" cy="482636"/>
            <a:chOff x="7830545" y="3716589"/>
            <a:chExt cx="425080" cy="482636"/>
          </a:xfrm>
        </p:grpSpPr>
        <p:sp>
          <p:nvSpPr>
            <p:cNvPr id="7" name="Google Shape;563;p33">
              <a:extLst>
                <a:ext uri="{FF2B5EF4-FFF2-40B4-BE49-F238E27FC236}">
                  <a16:creationId xmlns:a16="http://schemas.microsoft.com/office/drawing/2014/main" id="{D5C0F5C3-D858-EB4E-4984-DFDAABF27EE7}"/>
                </a:ext>
              </a:extLst>
            </p:cNvPr>
            <p:cNvSpPr/>
            <p:nvPr/>
          </p:nvSpPr>
          <p:spPr>
            <a:xfrm>
              <a:off x="7993775" y="3856425"/>
              <a:ext cx="261850" cy="342800"/>
            </a:xfrm>
            <a:custGeom>
              <a:avLst/>
              <a:gdLst/>
              <a:ahLst/>
              <a:cxnLst/>
              <a:rect l="l" t="t" r="r" b="b"/>
              <a:pathLst>
                <a:path w="10474" h="13712" extrusionOk="0">
                  <a:moveTo>
                    <a:pt x="10474" y="13712"/>
                  </a:moveTo>
                  <a:cubicBezTo>
                    <a:pt x="7022" y="9112"/>
                    <a:pt x="4063" y="4071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" name="Google Shape;564;p33">
              <a:extLst>
                <a:ext uri="{FF2B5EF4-FFF2-40B4-BE49-F238E27FC236}">
                  <a16:creationId xmlns:a16="http://schemas.microsoft.com/office/drawing/2014/main" id="{60040575-36F5-7982-AAF0-DCAFEF781CCF}"/>
                </a:ext>
              </a:extLst>
            </p:cNvPr>
            <p:cNvSpPr/>
            <p:nvPr/>
          </p:nvSpPr>
          <p:spPr>
            <a:xfrm rot="-3120190" flipH="1">
              <a:off x="7836745" y="3823089"/>
              <a:ext cx="364743" cy="193646"/>
            </a:xfrm>
            <a:custGeom>
              <a:avLst/>
              <a:gdLst/>
              <a:ahLst/>
              <a:cxnLst/>
              <a:rect l="l" t="t" r="r" b="b"/>
              <a:pathLst>
                <a:path w="65512" h="34781" extrusionOk="0">
                  <a:moveTo>
                    <a:pt x="0" y="34781"/>
                  </a:moveTo>
                  <a:cubicBezTo>
                    <a:pt x="8189" y="26592"/>
                    <a:pt x="13917" y="16255"/>
                    <a:pt x="21330" y="7358"/>
                  </a:cubicBezTo>
                  <a:cubicBezTo>
                    <a:pt x="23323" y="4966"/>
                    <a:pt x="24163" y="634"/>
                    <a:pt x="27233" y="121"/>
                  </a:cubicBezTo>
                  <a:cubicBezTo>
                    <a:pt x="33041" y="-850"/>
                    <a:pt x="35973" y="8015"/>
                    <a:pt x="40374" y="11928"/>
                  </a:cubicBezTo>
                  <a:cubicBezTo>
                    <a:pt x="48742" y="19368"/>
                    <a:pt x="58797" y="25249"/>
                    <a:pt x="65512" y="3421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10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02E7016C-A1D8-EA8E-C516-DEF36BB791B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09616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083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5"/>
    </mc:Choice>
    <mc:Fallback xmlns="">
      <p:transition spd="slow" advTm="1525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7"/>
          <p:cNvSpPr txBox="1">
            <a:spLocks noGrp="1"/>
          </p:cNvSpPr>
          <p:nvPr>
            <p:ph type="title"/>
          </p:nvPr>
        </p:nvSpPr>
        <p:spPr>
          <a:xfrm>
            <a:off x="1044791" y="534996"/>
            <a:ext cx="7388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latin typeface="Garamond" panose="02020404030301010803" pitchFamily="18" charset="0"/>
              </a:rPr>
              <a:t>Blog </a:t>
            </a:r>
            <a:r>
              <a:rPr lang="tr-TR" dirty="0" err="1">
                <a:latin typeface="Garamond" panose="02020404030301010803" pitchFamily="18" charset="0"/>
              </a:rPr>
              <a:t>Posts</a:t>
            </a:r>
            <a:r>
              <a:rPr lang="tr-TR" dirty="0">
                <a:latin typeface="Garamond" panose="02020404030301010803" pitchFamily="18" charset="0"/>
              </a:rPr>
              <a:t> - </a:t>
            </a:r>
            <a:r>
              <a:rPr lang="tr-TR" dirty="0" err="1">
                <a:latin typeface="Garamond" panose="02020404030301010803" pitchFamily="18" charset="0"/>
              </a:rPr>
              <a:t>Slides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694" name="Google Shape;694;p37"/>
          <p:cNvSpPr txBox="1">
            <a:spLocks noGrp="1"/>
          </p:cNvSpPr>
          <p:nvPr>
            <p:ph type="body" idx="1"/>
          </p:nvPr>
        </p:nvSpPr>
        <p:spPr>
          <a:xfrm>
            <a:off x="1044799" y="1266700"/>
            <a:ext cx="4961557" cy="31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-TR" dirty="0" err="1">
                <a:latin typeface="Garamond" panose="02020404030301010803" pitchFamily="18" charset="0"/>
                <a:hlinkClick r:id="rId3"/>
              </a:rPr>
              <a:t>Feature</a:t>
            </a:r>
            <a:r>
              <a:rPr lang="tr-TR" dirty="0">
                <a:latin typeface="Garamond" panose="02020404030301010803" pitchFamily="18" charset="0"/>
                <a:hlinkClick r:id="rId3"/>
              </a:rPr>
              <a:t> </a:t>
            </a:r>
            <a:r>
              <a:rPr lang="tr-TR" dirty="0" err="1">
                <a:latin typeface="Garamond" panose="02020404030301010803" pitchFamily="18" charset="0"/>
                <a:hlinkClick r:id="rId3"/>
              </a:rPr>
              <a:t>Pyramid</a:t>
            </a:r>
            <a:r>
              <a:rPr lang="tr-TR" dirty="0">
                <a:latin typeface="Garamond" panose="02020404030301010803" pitchFamily="18" charset="0"/>
                <a:hlinkClick r:id="rId3"/>
              </a:rPr>
              <a:t> Network (Object </a:t>
            </a:r>
            <a:r>
              <a:rPr lang="tr-TR" dirty="0" err="1">
                <a:latin typeface="Garamond" panose="02020404030301010803" pitchFamily="18" charset="0"/>
                <a:hlinkClick r:id="rId3"/>
              </a:rPr>
              <a:t>Detection</a:t>
            </a:r>
            <a:r>
              <a:rPr lang="tr-TR" dirty="0">
                <a:latin typeface="Garamond" panose="02020404030301010803" pitchFamily="18" charset="0"/>
                <a:hlinkClick r:id="rId3"/>
              </a:rPr>
              <a:t>)</a:t>
            </a:r>
            <a:endParaRPr lang="tr-TR" dirty="0">
              <a:latin typeface="Garamond" panose="02020404030301010803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latin typeface="Garamond" panose="02020404030301010803" pitchFamily="18" charset="0"/>
                <a:hlinkClick r:id="rId4"/>
              </a:rPr>
              <a:t>A Unified Architecture for Instance and Semantic Segmentation</a:t>
            </a:r>
            <a:endParaRPr lang="tr-TR" dirty="0">
              <a:latin typeface="Garamond" panose="02020404030301010803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latin typeface="Garamond" panose="02020404030301010803" pitchFamily="18" charset="0"/>
                <a:hlinkClick r:id="rId5"/>
              </a:rPr>
              <a:t>Understanding Feature Pyramid Networks for object detection (FPN)</a:t>
            </a:r>
            <a:endParaRPr lang="tr-TR" dirty="0">
              <a:latin typeface="Garamond" panose="02020404030301010803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latin typeface="Garamond" panose="02020404030301010803" pitchFamily="18" charset="0"/>
                <a:hlinkClick r:id="rId6"/>
              </a:rPr>
              <a:t>Carvana Image Masking Challenge–1st Place Winner’s Interview</a:t>
            </a:r>
            <a:endParaRPr lang="tr-TR" dirty="0">
              <a:latin typeface="Garamond" panose="02020404030301010803" pitchFamily="18" charset="0"/>
            </a:endParaRPr>
          </a:p>
        </p:txBody>
      </p:sp>
      <p:pic>
        <p:nvPicPr>
          <p:cNvPr id="3" name="Google Shape;555;p33">
            <a:extLst>
              <a:ext uri="{FF2B5EF4-FFF2-40B4-BE49-F238E27FC236}">
                <a16:creationId xmlns:a16="http://schemas.microsoft.com/office/drawing/2014/main" id="{90F4FDB8-2D3A-7F28-C3BD-3CEBC8D081F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-1347" b="41421"/>
          <a:stretch/>
        </p:blipFill>
        <p:spPr>
          <a:xfrm flipH="1">
            <a:off x="6160860" y="901424"/>
            <a:ext cx="2136672" cy="33406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60;p33">
            <a:extLst>
              <a:ext uri="{FF2B5EF4-FFF2-40B4-BE49-F238E27FC236}">
                <a16:creationId xmlns:a16="http://schemas.microsoft.com/office/drawing/2014/main" id="{6C22FB9F-38E8-052D-96FE-4D096BB6C16D}"/>
              </a:ext>
            </a:extLst>
          </p:cNvPr>
          <p:cNvSpPr/>
          <p:nvPr/>
        </p:nvSpPr>
        <p:spPr>
          <a:xfrm rot="21599395" flipH="1">
            <a:off x="7176447" y="3657793"/>
            <a:ext cx="397574" cy="298380"/>
          </a:xfrm>
          <a:custGeom>
            <a:avLst/>
            <a:gdLst/>
            <a:ahLst/>
            <a:cxnLst/>
            <a:rect l="l" t="t" r="r" b="b"/>
            <a:pathLst>
              <a:path w="28008" h="23780" extrusionOk="0">
                <a:moveTo>
                  <a:pt x="0" y="5058"/>
                </a:moveTo>
                <a:cubicBezTo>
                  <a:pt x="3675" y="-454"/>
                  <a:pt x="16901" y="-1484"/>
                  <a:pt x="19864" y="4441"/>
                </a:cubicBezTo>
                <a:cubicBezTo>
                  <a:pt x="22035" y="8782"/>
                  <a:pt x="22434" y="14809"/>
                  <a:pt x="19988" y="19001"/>
                </a:cubicBezTo>
                <a:cubicBezTo>
                  <a:pt x="17806" y="22742"/>
                  <a:pt x="11523" y="25009"/>
                  <a:pt x="7649" y="23072"/>
                </a:cubicBezTo>
                <a:cubicBezTo>
                  <a:pt x="3661" y="21078"/>
                  <a:pt x="1555" y="13617"/>
                  <a:pt x="4318" y="10117"/>
                </a:cubicBezTo>
                <a:cubicBezTo>
                  <a:pt x="9638" y="3377"/>
                  <a:pt x="19507" y="1210"/>
                  <a:pt x="28008" y="0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Google Shape;561;p33">
            <a:extLst>
              <a:ext uri="{FF2B5EF4-FFF2-40B4-BE49-F238E27FC236}">
                <a16:creationId xmlns:a16="http://schemas.microsoft.com/office/drawing/2014/main" id="{7A70E3D2-5A43-07CE-B637-43E47E12CA43}"/>
              </a:ext>
            </a:extLst>
          </p:cNvPr>
          <p:cNvSpPr/>
          <p:nvPr/>
        </p:nvSpPr>
        <p:spPr>
          <a:xfrm flipH="1">
            <a:off x="6447903" y="2222131"/>
            <a:ext cx="364796" cy="334698"/>
          </a:xfrm>
          <a:custGeom>
            <a:avLst/>
            <a:gdLst/>
            <a:ahLst/>
            <a:cxnLst/>
            <a:rect l="l" t="t" r="r" b="b"/>
            <a:pathLst>
              <a:path w="21380" h="19616" extrusionOk="0">
                <a:moveTo>
                  <a:pt x="0" y="3971"/>
                </a:moveTo>
                <a:cubicBezTo>
                  <a:pt x="3318" y="-1002"/>
                  <a:pt x="15782" y="1354"/>
                  <a:pt x="17671" y="7025"/>
                </a:cubicBezTo>
                <a:cubicBezTo>
                  <a:pt x="18959" y="10894"/>
                  <a:pt x="16274" y="15820"/>
                  <a:pt x="13090" y="18369"/>
                </a:cubicBezTo>
                <a:cubicBezTo>
                  <a:pt x="10530" y="20419"/>
                  <a:pt x="5941" y="19622"/>
                  <a:pt x="3273" y="17715"/>
                </a:cubicBezTo>
                <a:cubicBezTo>
                  <a:pt x="-455" y="15051"/>
                  <a:pt x="-424" y="6953"/>
                  <a:pt x="3055" y="3971"/>
                </a:cubicBezTo>
                <a:cubicBezTo>
                  <a:pt x="7696" y="-7"/>
                  <a:pt x="18647" y="-2151"/>
                  <a:pt x="21380" y="3316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" name="Google Shape;562;p33">
            <a:extLst>
              <a:ext uri="{FF2B5EF4-FFF2-40B4-BE49-F238E27FC236}">
                <a16:creationId xmlns:a16="http://schemas.microsoft.com/office/drawing/2014/main" id="{D8BF33FF-40C4-9712-AD75-26112EEE904C}"/>
              </a:ext>
            </a:extLst>
          </p:cNvPr>
          <p:cNvGrpSpPr/>
          <p:nvPr/>
        </p:nvGrpSpPr>
        <p:grpSpPr>
          <a:xfrm rot="10800000">
            <a:off x="6094080" y="1459634"/>
            <a:ext cx="425080" cy="482636"/>
            <a:chOff x="7830545" y="3716589"/>
            <a:chExt cx="425080" cy="482636"/>
          </a:xfrm>
        </p:grpSpPr>
        <p:sp>
          <p:nvSpPr>
            <p:cNvPr id="7" name="Google Shape;563;p33">
              <a:extLst>
                <a:ext uri="{FF2B5EF4-FFF2-40B4-BE49-F238E27FC236}">
                  <a16:creationId xmlns:a16="http://schemas.microsoft.com/office/drawing/2014/main" id="{D5C0F5C3-D858-EB4E-4984-DFDAABF27EE7}"/>
                </a:ext>
              </a:extLst>
            </p:cNvPr>
            <p:cNvSpPr/>
            <p:nvPr/>
          </p:nvSpPr>
          <p:spPr>
            <a:xfrm>
              <a:off x="7993775" y="3856425"/>
              <a:ext cx="261850" cy="342800"/>
            </a:xfrm>
            <a:custGeom>
              <a:avLst/>
              <a:gdLst/>
              <a:ahLst/>
              <a:cxnLst/>
              <a:rect l="l" t="t" r="r" b="b"/>
              <a:pathLst>
                <a:path w="10474" h="13712" extrusionOk="0">
                  <a:moveTo>
                    <a:pt x="10474" y="13712"/>
                  </a:moveTo>
                  <a:cubicBezTo>
                    <a:pt x="7022" y="9112"/>
                    <a:pt x="4063" y="4071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" name="Google Shape;564;p33">
              <a:extLst>
                <a:ext uri="{FF2B5EF4-FFF2-40B4-BE49-F238E27FC236}">
                  <a16:creationId xmlns:a16="http://schemas.microsoft.com/office/drawing/2014/main" id="{60040575-36F5-7982-AAF0-DCAFEF781CCF}"/>
                </a:ext>
              </a:extLst>
            </p:cNvPr>
            <p:cNvSpPr/>
            <p:nvPr/>
          </p:nvSpPr>
          <p:spPr>
            <a:xfrm rot="-3120190" flipH="1">
              <a:off x="7836745" y="3823089"/>
              <a:ext cx="364743" cy="193646"/>
            </a:xfrm>
            <a:custGeom>
              <a:avLst/>
              <a:gdLst/>
              <a:ahLst/>
              <a:cxnLst/>
              <a:rect l="l" t="t" r="r" b="b"/>
              <a:pathLst>
                <a:path w="65512" h="34781" extrusionOk="0">
                  <a:moveTo>
                    <a:pt x="0" y="34781"/>
                  </a:moveTo>
                  <a:cubicBezTo>
                    <a:pt x="8189" y="26592"/>
                    <a:pt x="13917" y="16255"/>
                    <a:pt x="21330" y="7358"/>
                  </a:cubicBezTo>
                  <a:cubicBezTo>
                    <a:pt x="23323" y="4966"/>
                    <a:pt x="24163" y="634"/>
                    <a:pt x="27233" y="121"/>
                  </a:cubicBezTo>
                  <a:cubicBezTo>
                    <a:pt x="33041" y="-850"/>
                    <a:pt x="35973" y="8015"/>
                    <a:pt x="40374" y="11928"/>
                  </a:cubicBezTo>
                  <a:cubicBezTo>
                    <a:pt x="48742" y="19368"/>
                    <a:pt x="58797" y="25249"/>
                    <a:pt x="65512" y="3421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10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2ED3BCBB-5843-D3B3-035B-AD14A72461C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09616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503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"/>
    </mc:Choice>
    <mc:Fallback xmlns="">
      <p:transition spd="slow" advTm="895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7"/>
          <p:cNvSpPr txBox="1">
            <a:spLocks noGrp="1"/>
          </p:cNvSpPr>
          <p:nvPr>
            <p:ph type="title"/>
          </p:nvPr>
        </p:nvSpPr>
        <p:spPr>
          <a:xfrm>
            <a:off x="1044791" y="534996"/>
            <a:ext cx="7388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>
                <a:latin typeface="Garamond" panose="02020404030301010803" pitchFamily="18" charset="0"/>
              </a:rPr>
              <a:t>Websites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694" name="Google Shape;694;p37"/>
          <p:cNvSpPr txBox="1">
            <a:spLocks noGrp="1"/>
          </p:cNvSpPr>
          <p:nvPr>
            <p:ph type="body" idx="1"/>
          </p:nvPr>
        </p:nvSpPr>
        <p:spPr>
          <a:xfrm>
            <a:off x="1044799" y="1266700"/>
            <a:ext cx="4961557" cy="31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-TR" dirty="0">
                <a:solidFill>
                  <a:schemeClr val="tx1"/>
                </a:solidFill>
                <a:latin typeface="Garamond" panose="020204040303010108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LGG-1p19qDeletion - The </a:t>
            </a:r>
            <a:r>
              <a:rPr lang="tr-TR" dirty="0" err="1">
                <a:solidFill>
                  <a:schemeClr val="tx1"/>
                </a:solidFill>
                <a:latin typeface="Garamond" panose="020204040303010108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Cancer</a:t>
            </a:r>
            <a:r>
              <a:rPr lang="tr-TR" dirty="0">
                <a:solidFill>
                  <a:schemeClr val="tx1"/>
                </a:solidFill>
                <a:latin typeface="Garamond" panose="020204040303010108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Garamond" panose="020204040303010108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Imaging</a:t>
            </a:r>
            <a:r>
              <a:rPr lang="tr-TR" dirty="0">
                <a:solidFill>
                  <a:schemeClr val="tx1"/>
                </a:solidFill>
                <a:latin typeface="Garamond" panose="020204040303010108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Archive (TCIA) </a:t>
            </a:r>
            <a:r>
              <a:rPr lang="tr-TR" dirty="0" err="1">
                <a:solidFill>
                  <a:schemeClr val="tx1"/>
                </a:solidFill>
                <a:latin typeface="Garamond" panose="020204040303010108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Public</a:t>
            </a:r>
            <a:r>
              <a:rPr lang="tr-TR" dirty="0">
                <a:solidFill>
                  <a:schemeClr val="tx1"/>
                </a:solidFill>
                <a:latin typeface="Garamond" panose="020204040303010108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Access</a:t>
            </a:r>
            <a:endParaRPr lang="tr-TR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-TR" dirty="0">
                <a:latin typeface="Garamond" panose="02020404030301010803" pitchFamily="18" charset="0"/>
                <a:hlinkClick r:id="rId4"/>
              </a:rPr>
              <a:t>Albumentations </a:t>
            </a:r>
            <a:r>
              <a:rPr lang="tr-TR" dirty="0" err="1">
                <a:latin typeface="Garamond" panose="02020404030301010803" pitchFamily="18" charset="0"/>
                <a:hlinkClick r:id="rId4"/>
              </a:rPr>
              <a:t>Documentation</a:t>
            </a:r>
            <a:endParaRPr lang="tr-TR" dirty="0">
              <a:latin typeface="Garamond" panose="02020404030301010803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-TR" dirty="0" err="1">
                <a:latin typeface="Garamond" panose="02020404030301010803" pitchFamily="18" charset="0"/>
                <a:hlinkClick r:id="rId5"/>
              </a:rPr>
              <a:t>Papers</a:t>
            </a:r>
            <a:r>
              <a:rPr lang="tr-TR" dirty="0">
                <a:latin typeface="Garamond" panose="02020404030301010803" pitchFamily="18" charset="0"/>
                <a:hlinkClick r:id="rId5"/>
              </a:rPr>
              <a:t> </a:t>
            </a:r>
            <a:r>
              <a:rPr lang="tr-TR" dirty="0" err="1">
                <a:latin typeface="Garamond" panose="02020404030301010803" pitchFamily="18" charset="0"/>
                <a:hlinkClick r:id="rId5"/>
              </a:rPr>
              <a:t>with</a:t>
            </a:r>
            <a:r>
              <a:rPr lang="tr-TR" dirty="0">
                <a:latin typeface="Garamond" panose="02020404030301010803" pitchFamily="18" charset="0"/>
                <a:hlinkClick r:id="rId5"/>
              </a:rPr>
              <a:t> </a:t>
            </a:r>
            <a:r>
              <a:rPr lang="tr-TR" dirty="0" err="1">
                <a:latin typeface="Garamond" panose="02020404030301010803" pitchFamily="18" charset="0"/>
                <a:hlinkClick r:id="rId5"/>
              </a:rPr>
              <a:t>Code</a:t>
            </a:r>
            <a:r>
              <a:rPr lang="tr-TR" dirty="0">
                <a:latin typeface="Garamond" panose="02020404030301010803" pitchFamily="18" charset="0"/>
                <a:hlinkClick r:id="rId5"/>
              </a:rPr>
              <a:t> - U-Net </a:t>
            </a:r>
            <a:r>
              <a:rPr lang="tr-TR" dirty="0" err="1">
                <a:latin typeface="Garamond" panose="02020404030301010803" pitchFamily="18" charset="0"/>
                <a:hlinkClick r:id="rId5"/>
              </a:rPr>
              <a:t>Explained</a:t>
            </a:r>
            <a:endParaRPr lang="tr-TR" dirty="0">
              <a:latin typeface="Garamond" panose="02020404030301010803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-TR" dirty="0" err="1">
                <a:latin typeface="Garamond" panose="02020404030301010803" pitchFamily="18" charset="0"/>
                <a:hlinkClick r:id="rId6"/>
              </a:rPr>
              <a:t>Papers</a:t>
            </a:r>
            <a:r>
              <a:rPr lang="tr-TR" dirty="0">
                <a:latin typeface="Garamond" panose="02020404030301010803" pitchFamily="18" charset="0"/>
                <a:hlinkClick r:id="rId6"/>
              </a:rPr>
              <a:t> </a:t>
            </a:r>
            <a:r>
              <a:rPr lang="tr-TR" dirty="0" err="1">
                <a:latin typeface="Garamond" panose="02020404030301010803" pitchFamily="18" charset="0"/>
                <a:hlinkClick r:id="rId6"/>
              </a:rPr>
              <a:t>with</a:t>
            </a:r>
            <a:r>
              <a:rPr lang="tr-TR" dirty="0">
                <a:latin typeface="Garamond" panose="02020404030301010803" pitchFamily="18" charset="0"/>
                <a:hlinkClick r:id="rId6"/>
              </a:rPr>
              <a:t> </a:t>
            </a:r>
            <a:r>
              <a:rPr lang="tr-TR" dirty="0" err="1">
                <a:latin typeface="Garamond" panose="02020404030301010803" pitchFamily="18" charset="0"/>
                <a:hlinkClick r:id="rId6"/>
              </a:rPr>
              <a:t>Code</a:t>
            </a:r>
            <a:r>
              <a:rPr lang="tr-TR" dirty="0">
                <a:latin typeface="Garamond" panose="02020404030301010803" pitchFamily="18" charset="0"/>
                <a:hlinkClick r:id="rId6"/>
              </a:rPr>
              <a:t> - Brain </a:t>
            </a:r>
            <a:r>
              <a:rPr lang="tr-TR" dirty="0" err="1">
                <a:latin typeface="Garamond" panose="02020404030301010803" pitchFamily="18" charset="0"/>
                <a:hlinkClick r:id="rId6"/>
              </a:rPr>
              <a:t>Tumor</a:t>
            </a:r>
            <a:r>
              <a:rPr lang="tr-TR" dirty="0">
                <a:latin typeface="Garamond" panose="02020404030301010803" pitchFamily="18" charset="0"/>
                <a:hlinkClick r:id="rId6"/>
              </a:rPr>
              <a:t> Segmentation </a:t>
            </a:r>
            <a:endParaRPr lang="tr-TR" dirty="0">
              <a:latin typeface="Garamond" panose="02020404030301010803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-TR" dirty="0">
                <a:latin typeface="Garamond" panose="02020404030301010803" pitchFamily="18" charset="0"/>
                <a:hlinkClick r:id="rId7"/>
              </a:rPr>
              <a:t>Deep </a:t>
            </a:r>
            <a:r>
              <a:rPr lang="tr-TR" dirty="0" err="1">
                <a:latin typeface="Garamond" panose="02020404030301010803" pitchFamily="18" charset="0"/>
                <a:hlinkClick r:id="rId7"/>
              </a:rPr>
              <a:t>learning-based</a:t>
            </a:r>
            <a:r>
              <a:rPr lang="tr-TR" dirty="0">
                <a:latin typeface="Garamond" panose="02020404030301010803" pitchFamily="18" charset="0"/>
                <a:hlinkClick r:id="rId7"/>
              </a:rPr>
              <a:t> </a:t>
            </a:r>
            <a:r>
              <a:rPr lang="tr-TR" dirty="0" err="1">
                <a:latin typeface="Garamond" panose="02020404030301010803" pitchFamily="18" charset="0"/>
                <a:hlinkClick r:id="rId7"/>
              </a:rPr>
              <a:t>skull</a:t>
            </a:r>
            <a:r>
              <a:rPr lang="tr-TR" dirty="0">
                <a:latin typeface="Garamond" panose="02020404030301010803" pitchFamily="18" charset="0"/>
                <a:hlinkClick r:id="rId7"/>
              </a:rPr>
              <a:t> </a:t>
            </a:r>
            <a:r>
              <a:rPr lang="tr-TR" dirty="0" err="1">
                <a:latin typeface="Garamond" panose="02020404030301010803" pitchFamily="18" charset="0"/>
                <a:hlinkClick r:id="rId7"/>
              </a:rPr>
              <a:t>stripping</a:t>
            </a:r>
            <a:r>
              <a:rPr lang="tr-TR" dirty="0">
                <a:latin typeface="Garamond" panose="02020404030301010803" pitchFamily="18" charset="0"/>
                <a:hlinkClick r:id="rId7"/>
              </a:rPr>
              <a:t> and FLAIR </a:t>
            </a:r>
            <a:r>
              <a:rPr lang="tr-TR" dirty="0" err="1">
                <a:latin typeface="Garamond" panose="02020404030301010803" pitchFamily="18" charset="0"/>
                <a:hlinkClick r:id="rId7"/>
              </a:rPr>
              <a:t>abnormality</a:t>
            </a:r>
            <a:r>
              <a:rPr lang="tr-TR" dirty="0">
                <a:latin typeface="Garamond" panose="02020404030301010803" pitchFamily="18" charset="0"/>
                <a:hlinkClick r:id="rId7"/>
              </a:rPr>
              <a:t> </a:t>
            </a:r>
            <a:r>
              <a:rPr lang="tr-TR" dirty="0" err="1">
                <a:latin typeface="Garamond" panose="02020404030301010803" pitchFamily="18" charset="0"/>
                <a:hlinkClick r:id="rId7"/>
              </a:rPr>
              <a:t>segmentation</a:t>
            </a:r>
            <a:r>
              <a:rPr lang="tr-TR" dirty="0">
                <a:latin typeface="Garamond" panose="02020404030301010803" pitchFamily="18" charset="0"/>
                <a:hlinkClick r:id="rId7"/>
              </a:rPr>
              <a:t> in </a:t>
            </a:r>
            <a:r>
              <a:rPr lang="tr-TR" dirty="0" err="1">
                <a:latin typeface="Garamond" panose="02020404030301010803" pitchFamily="18" charset="0"/>
                <a:hlinkClick r:id="rId7"/>
              </a:rPr>
              <a:t>brain</a:t>
            </a:r>
            <a:r>
              <a:rPr lang="tr-TR" dirty="0">
                <a:latin typeface="Garamond" panose="02020404030301010803" pitchFamily="18" charset="0"/>
                <a:hlinkClick r:id="rId7"/>
              </a:rPr>
              <a:t> MRI </a:t>
            </a:r>
            <a:r>
              <a:rPr lang="tr-TR" dirty="0" err="1">
                <a:latin typeface="Garamond" panose="02020404030301010803" pitchFamily="18" charset="0"/>
                <a:hlinkClick r:id="rId7"/>
              </a:rPr>
              <a:t>using</a:t>
            </a:r>
            <a:r>
              <a:rPr lang="tr-TR" dirty="0">
                <a:latin typeface="Garamond" panose="02020404030301010803" pitchFamily="18" charset="0"/>
                <a:hlinkClick r:id="rId7"/>
              </a:rPr>
              <a:t> U-Net</a:t>
            </a:r>
            <a:endParaRPr lang="tr-TR" dirty="0">
              <a:latin typeface="Garamond" panose="02020404030301010803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-TR" dirty="0">
                <a:latin typeface="Garamond" panose="02020404030301010803" pitchFamily="18" charset="0"/>
                <a:hlinkClick r:id="rId8"/>
              </a:rPr>
              <a:t>Brain MRI | Data </a:t>
            </a:r>
            <a:r>
              <a:rPr lang="tr-TR" dirty="0" err="1">
                <a:latin typeface="Garamond" panose="02020404030301010803" pitchFamily="18" charset="0"/>
                <a:hlinkClick r:id="rId8"/>
              </a:rPr>
              <a:t>Visualization</a:t>
            </a:r>
            <a:r>
              <a:rPr lang="tr-TR" dirty="0">
                <a:latin typeface="Garamond" panose="02020404030301010803" pitchFamily="18" charset="0"/>
                <a:hlinkClick r:id="rId8"/>
              </a:rPr>
              <a:t> | </a:t>
            </a:r>
            <a:r>
              <a:rPr lang="tr-TR" dirty="0" err="1">
                <a:latin typeface="Garamond" panose="02020404030301010803" pitchFamily="18" charset="0"/>
                <a:hlinkClick r:id="rId8"/>
              </a:rPr>
              <a:t>UNet</a:t>
            </a:r>
            <a:r>
              <a:rPr lang="tr-TR" dirty="0">
                <a:latin typeface="Garamond" panose="02020404030301010803" pitchFamily="18" charset="0"/>
                <a:hlinkClick r:id="rId8"/>
              </a:rPr>
              <a:t> | FPN</a:t>
            </a:r>
            <a:endParaRPr lang="tr-TR" dirty="0">
              <a:latin typeface="Garamond" panose="02020404030301010803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-TR" dirty="0">
                <a:latin typeface="Garamond" panose="02020404030301010803" pitchFamily="18" charset="0"/>
                <a:hlinkClick r:id="rId9"/>
              </a:rPr>
              <a:t>BrainMRI|UNet|FPN|ResNeXt50</a:t>
            </a:r>
            <a:endParaRPr lang="tr-TR" dirty="0">
              <a:latin typeface="Garamond" panose="02020404030301010803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-TR" dirty="0">
                <a:latin typeface="Garamond" panose="02020404030301010803" pitchFamily="18" charset="0"/>
                <a:hlinkClick r:id="rId10"/>
              </a:rPr>
              <a:t>Brain MRI </a:t>
            </a:r>
            <a:r>
              <a:rPr lang="tr-TR" dirty="0" err="1">
                <a:latin typeface="Garamond" panose="02020404030301010803" pitchFamily="18" charset="0"/>
                <a:hlinkClick r:id="rId10"/>
              </a:rPr>
              <a:t>Detection</a:t>
            </a:r>
            <a:r>
              <a:rPr lang="tr-TR" dirty="0">
                <a:latin typeface="Garamond" panose="02020404030301010803" pitchFamily="18" charset="0"/>
                <a:hlinkClick r:id="rId10"/>
              </a:rPr>
              <a:t> | Segmentation | ResUNet</a:t>
            </a:r>
            <a:endParaRPr lang="tr-TR" dirty="0">
              <a:latin typeface="Garamond" panose="02020404030301010803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-TR" dirty="0">
                <a:latin typeface="Garamond" panose="02020404030301010803" pitchFamily="18" charset="0"/>
                <a:hlinkClick r:id="rId11"/>
              </a:rPr>
              <a:t>Brain MRI Segmentation</a:t>
            </a:r>
            <a:endParaRPr lang="tr-TR" dirty="0">
              <a:latin typeface="Garamond" panose="02020404030301010803" pitchFamily="18" charset="0"/>
            </a:endParaRPr>
          </a:p>
        </p:txBody>
      </p:sp>
      <p:pic>
        <p:nvPicPr>
          <p:cNvPr id="3" name="Google Shape;555;p33">
            <a:extLst>
              <a:ext uri="{FF2B5EF4-FFF2-40B4-BE49-F238E27FC236}">
                <a16:creationId xmlns:a16="http://schemas.microsoft.com/office/drawing/2014/main" id="{90F4FDB8-2D3A-7F28-C3BD-3CEBC8D081FF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-1347" b="41421"/>
          <a:stretch/>
        </p:blipFill>
        <p:spPr>
          <a:xfrm flipH="1">
            <a:off x="6160860" y="901424"/>
            <a:ext cx="2136672" cy="33406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60;p33">
            <a:extLst>
              <a:ext uri="{FF2B5EF4-FFF2-40B4-BE49-F238E27FC236}">
                <a16:creationId xmlns:a16="http://schemas.microsoft.com/office/drawing/2014/main" id="{6C22FB9F-38E8-052D-96FE-4D096BB6C16D}"/>
              </a:ext>
            </a:extLst>
          </p:cNvPr>
          <p:cNvSpPr/>
          <p:nvPr/>
        </p:nvSpPr>
        <p:spPr>
          <a:xfrm rot="21599395" flipH="1">
            <a:off x="7176447" y="3657793"/>
            <a:ext cx="397574" cy="298380"/>
          </a:xfrm>
          <a:custGeom>
            <a:avLst/>
            <a:gdLst/>
            <a:ahLst/>
            <a:cxnLst/>
            <a:rect l="l" t="t" r="r" b="b"/>
            <a:pathLst>
              <a:path w="28008" h="23780" extrusionOk="0">
                <a:moveTo>
                  <a:pt x="0" y="5058"/>
                </a:moveTo>
                <a:cubicBezTo>
                  <a:pt x="3675" y="-454"/>
                  <a:pt x="16901" y="-1484"/>
                  <a:pt x="19864" y="4441"/>
                </a:cubicBezTo>
                <a:cubicBezTo>
                  <a:pt x="22035" y="8782"/>
                  <a:pt x="22434" y="14809"/>
                  <a:pt x="19988" y="19001"/>
                </a:cubicBezTo>
                <a:cubicBezTo>
                  <a:pt x="17806" y="22742"/>
                  <a:pt x="11523" y="25009"/>
                  <a:pt x="7649" y="23072"/>
                </a:cubicBezTo>
                <a:cubicBezTo>
                  <a:pt x="3661" y="21078"/>
                  <a:pt x="1555" y="13617"/>
                  <a:pt x="4318" y="10117"/>
                </a:cubicBezTo>
                <a:cubicBezTo>
                  <a:pt x="9638" y="3377"/>
                  <a:pt x="19507" y="1210"/>
                  <a:pt x="28008" y="0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Google Shape;561;p33">
            <a:extLst>
              <a:ext uri="{FF2B5EF4-FFF2-40B4-BE49-F238E27FC236}">
                <a16:creationId xmlns:a16="http://schemas.microsoft.com/office/drawing/2014/main" id="{7A70E3D2-5A43-07CE-B637-43E47E12CA43}"/>
              </a:ext>
            </a:extLst>
          </p:cNvPr>
          <p:cNvSpPr/>
          <p:nvPr/>
        </p:nvSpPr>
        <p:spPr>
          <a:xfrm flipH="1">
            <a:off x="6447903" y="2222131"/>
            <a:ext cx="364796" cy="334698"/>
          </a:xfrm>
          <a:custGeom>
            <a:avLst/>
            <a:gdLst/>
            <a:ahLst/>
            <a:cxnLst/>
            <a:rect l="l" t="t" r="r" b="b"/>
            <a:pathLst>
              <a:path w="21380" h="19616" extrusionOk="0">
                <a:moveTo>
                  <a:pt x="0" y="3971"/>
                </a:moveTo>
                <a:cubicBezTo>
                  <a:pt x="3318" y="-1002"/>
                  <a:pt x="15782" y="1354"/>
                  <a:pt x="17671" y="7025"/>
                </a:cubicBezTo>
                <a:cubicBezTo>
                  <a:pt x="18959" y="10894"/>
                  <a:pt x="16274" y="15820"/>
                  <a:pt x="13090" y="18369"/>
                </a:cubicBezTo>
                <a:cubicBezTo>
                  <a:pt x="10530" y="20419"/>
                  <a:pt x="5941" y="19622"/>
                  <a:pt x="3273" y="17715"/>
                </a:cubicBezTo>
                <a:cubicBezTo>
                  <a:pt x="-455" y="15051"/>
                  <a:pt x="-424" y="6953"/>
                  <a:pt x="3055" y="3971"/>
                </a:cubicBezTo>
                <a:cubicBezTo>
                  <a:pt x="7696" y="-7"/>
                  <a:pt x="18647" y="-2151"/>
                  <a:pt x="21380" y="3316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" name="Google Shape;562;p33">
            <a:extLst>
              <a:ext uri="{FF2B5EF4-FFF2-40B4-BE49-F238E27FC236}">
                <a16:creationId xmlns:a16="http://schemas.microsoft.com/office/drawing/2014/main" id="{D8BF33FF-40C4-9712-AD75-26112EEE904C}"/>
              </a:ext>
            </a:extLst>
          </p:cNvPr>
          <p:cNvGrpSpPr/>
          <p:nvPr/>
        </p:nvGrpSpPr>
        <p:grpSpPr>
          <a:xfrm rot="10800000">
            <a:off x="6094080" y="1459634"/>
            <a:ext cx="425080" cy="482636"/>
            <a:chOff x="7830545" y="3716589"/>
            <a:chExt cx="425080" cy="482636"/>
          </a:xfrm>
        </p:grpSpPr>
        <p:sp>
          <p:nvSpPr>
            <p:cNvPr id="7" name="Google Shape;563;p33">
              <a:extLst>
                <a:ext uri="{FF2B5EF4-FFF2-40B4-BE49-F238E27FC236}">
                  <a16:creationId xmlns:a16="http://schemas.microsoft.com/office/drawing/2014/main" id="{D5C0F5C3-D858-EB4E-4984-DFDAABF27EE7}"/>
                </a:ext>
              </a:extLst>
            </p:cNvPr>
            <p:cNvSpPr/>
            <p:nvPr/>
          </p:nvSpPr>
          <p:spPr>
            <a:xfrm>
              <a:off x="7993775" y="3856425"/>
              <a:ext cx="261850" cy="342800"/>
            </a:xfrm>
            <a:custGeom>
              <a:avLst/>
              <a:gdLst/>
              <a:ahLst/>
              <a:cxnLst/>
              <a:rect l="l" t="t" r="r" b="b"/>
              <a:pathLst>
                <a:path w="10474" h="13712" extrusionOk="0">
                  <a:moveTo>
                    <a:pt x="10474" y="13712"/>
                  </a:moveTo>
                  <a:cubicBezTo>
                    <a:pt x="7022" y="9112"/>
                    <a:pt x="4063" y="4071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" name="Google Shape;564;p33">
              <a:extLst>
                <a:ext uri="{FF2B5EF4-FFF2-40B4-BE49-F238E27FC236}">
                  <a16:creationId xmlns:a16="http://schemas.microsoft.com/office/drawing/2014/main" id="{60040575-36F5-7982-AAF0-DCAFEF781CCF}"/>
                </a:ext>
              </a:extLst>
            </p:cNvPr>
            <p:cNvSpPr/>
            <p:nvPr/>
          </p:nvSpPr>
          <p:spPr>
            <a:xfrm rot="-3120190" flipH="1">
              <a:off x="7836745" y="3823089"/>
              <a:ext cx="364743" cy="193646"/>
            </a:xfrm>
            <a:custGeom>
              <a:avLst/>
              <a:gdLst/>
              <a:ahLst/>
              <a:cxnLst/>
              <a:rect l="l" t="t" r="r" b="b"/>
              <a:pathLst>
                <a:path w="65512" h="34781" extrusionOk="0">
                  <a:moveTo>
                    <a:pt x="0" y="34781"/>
                  </a:moveTo>
                  <a:cubicBezTo>
                    <a:pt x="8189" y="26592"/>
                    <a:pt x="13917" y="16255"/>
                    <a:pt x="21330" y="7358"/>
                  </a:cubicBezTo>
                  <a:cubicBezTo>
                    <a:pt x="23323" y="4966"/>
                    <a:pt x="24163" y="634"/>
                    <a:pt x="27233" y="121"/>
                  </a:cubicBezTo>
                  <a:cubicBezTo>
                    <a:pt x="33041" y="-850"/>
                    <a:pt x="35973" y="8015"/>
                    <a:pt x="40374" y="11928"/>
                  </a:cubicBezTo>
                  <a:cubicBezTo>
                    <a:pt x="48742" y="19368"/>
                    <a:pt x="58797" y="25249"/>
                    <a:pt x="65512" y="3421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10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C9DE9F27-56D3-0B11-6B55-13B64830559F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309616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2"/>
    </mc:Choice>
    <mc:Fallback xmlns="">
      <p:transition spd="slow" advTm="147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96BF5C-E73E-7C0B-79B1-E1C53B31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Garamond" panose="02020404030301010803" pitchFamily="18" charset="0"/>
              </a:rPr>
              <a:t>My </a:t>
            </a:r>
            <a:r>
              <a:rPr lang="tr-TR" dirty="0" err="1">
                <a:latin typeface="Garamond" panose="02020404030301010803" pitchFamily="18" charset="0"/>
              </a:rPr>
              <a:t>Journey</a:t>
            </a:r>
            <a:endParaRPr lang="en-US" dirty="0">
              <a:latin typeface="Garamond" panose="02020404030301010803" pitchFamily="18" charset="0"/>
            </a:endParaRPr>
          </a:p>
        </p:txBody>
      </p:sp>
      <p:graphicFrame>
        <p:nvGraphicFramePr>
          <p:cNvPr id="3" name="Diyagram 2">
            <a:extLst>
              <a:ext uri="{FF2B5EF4-FFF2-40B4-BE49-F238E27FC236}">
                <a16:creationId xmlns:a16="http://schemas.microsoft.com/office/drawing/2014/main" id="{6B234B58-DED4-E456-9693-651D8C0E2B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0316077"/>
              </p:ext>
            </p:extLst>
          </p:nvPr>
        </p:nvGraphicFramePr>
        <p:xfrm>
          <a:off x="868679" y="539750"/>
          <a:ext cx="756032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01060C8D-6107-CD9E-E0B5-D89B304D88E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97532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96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826"/>
    </mc:Choice>
    <mc:Fallback xmlns="">
      <p:transition spd="slow" advTm="76826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C5B0C77-087B-BD23-3000-F2DE2ED3F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608" y="1830988"/>
            <a:ext cx="6454958" cy="1481523"/>
          </a:xfrm>
        </p:spPr>
        <p:txBody>
          <a:bodyPr/>
          <a:lstStyle/>
          <a:p>
            <a:r>
              <a:rPr lang="tr-TR" dirty="0" err="1">
                <a:latin typeface="Garamond" panose="02020404030301010803" pitchFamily="18" charset="0"/>
              </a:rPr>
              <a:t>Thank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you</a:t>
            </a:r>
            <a:r>
              <a:rPr lang="tr-TR" dirty="0">
                <a:latin typeface="Garamond" panose="02020404030301010803" pitchFamily="18" charset="0"/>
              </a:rPr>
              <a:t>!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7" name="Resim 6">
            <a:hlinkClick r:id="rId3"/>
            <a:extLst>
              <a:ext uri="{FF2B5EF4-FFF2-40B4-BE49-F238E27FC236}">
                <a16:creationId xmlns:a16="http://schemas.microsoft.com/office/drawing/2014/main" id="{888D7D35-98ED-621E-91F8-5DE3BEC3A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448" y="3523488"/>
            <a:ext cx="329184" cy="329184"/>
          </a:xfrm>
          <a:prstGeom prst="rect">
            <a:avLst/>
          </a:prstGeom>
        </p:spPr>
      </p:pic>
      <p:pic>
        <p:nvPicPr>
          <p:cNvPr id="9" name="Resim 8">
            <a:hlinkClick r:id="rId5"/>
            <a:extLst>
              <a:ext uri="{FF2B5EF4-FFF2-40B4-BE49-F238E27FC236}">
                <a16:creationId xmlns:a16="http://schemas.microsoft.com/office/drawing/2014/main" id="{85EF9888-914F-A738-D21D-EC94C8B91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8632" y="3530377"/>
            <a:ext cx="329185" cy="329185"/>
          </a:xfrm>
          <a:prstGeom prst="rect">
            <a:avLst/>
          </a:prstGeom>
        </p:spPr>
      </p:pic>
      <p:pic>
        <p:nvPicPr>
          <p:cNvPr id="15" name="Resim 14">
            <a:hlinkClick r:id="rId7"/>
            <a:extLst>
              <a:ext uri="{FF2B5EF4-FFF2-40B4-BE49-F238E27FC236}">
                <a16:creationId xmlns:a16="http://schemas.microsoft.com/office/drawing/2014/main" id="{9D3D3270-A35B-E8F5-E14F-B5D627D926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7816" y="3523487"/>
            <a:ext cx="329185" cy="329185"/>
          </a:xfrm>
          <a:prstGeom prst="rect">
            <a:avLst/>
          </a:prstGeom>
        </p:spPr>
      </p:pic>
      <p:pic>
        <p:nvPicPr>
          <p:cNvPr id="1028" name="Picture 4" descr="kaggle, logo Icon">
            <a:hlinkClick r:id="rId9"/>
            <a:extLst>
              <a:ext uri="{FF2B5EF4-FFF2-40B4-BE49-F238E27FC236}">
                <a16:creationId xmlns:a16="http://schemas.microsoft.com/office/drawing/2014/main" id="{15A8DDCD-888C-0C85-6D9E-9703FA5D8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001" y="3523487"/>
            <a:ext cx="329186" cy="32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4EF47CC2-6738-97E1-130F-D9351B40A48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09616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98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24"/>
    </mc:Choice>
    <mc:Fallback xmlns="">
      <p:transition spd="slow" advTm="1012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3"/>
          <p:cNvSpPr txBox="1">
            <a:spLocks noGrp="1"/>
          </p:cNvSpPr>
          <p:nvPr>
            <p:ph type="title"/>
          </p:nvPr>
        </p:nvSpPr>
        <p:spPr>
          <a:xfrm>
            <a:off x="1041847" y="2116005"/>
            <a:ext cx="48012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>
                <a:latin typeface="Garamond" panose="02020404030301010803" pitchFamily="18" charset="0"/>
              </a:rPr>
              <a:t>Business </a:t>
            </a:r>
            <a:r>
              <a:rPr lang="tr-TR" sz="4000" dirty="0" err="1">
                <a:latin typeface="Garamond" panose="02020404030301010803" pitchFamily="18" charset="0"/>
              </a:rPr>
              <a:t>Understanding</a:t>
            </a:r>
            <a:endParaRPr sz="4000" dirty="0">
              <a:latin typeface="Garamond" panose="02020404030301010803" pitchFamily="18" charset="0"/>
            </a:endParaRPr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1044800" y="925650"/>
            <a:ext cx="1828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0</a:t>
            </a:r>
            <a:r>
              <a:rPr lang="tr-TR" dirty="0">
                <a:latin typeface="Garamond" panose="02020404030301010803" pitchFamily="18" charset="0"/>
              </a:rPr>
              <a:t>2</a:t>
            </a:r>
            <a:endParaRPr dirty="0">
              <a:latin typeface="Garamond" panose="02020404030301010803" pitchFamily="18" charset="0"/>
            </a:endParaRPr>
          </a:p>
        </p:txBody>
      </p:sp>
      <p:cxnSp>
        <p:nvCxnSpPr>
          <p:cNvPr id="559" name="Google Shape;559;p33"/>
          <p:cNvCxnSpPr/>
          <p:nvPr/>
        </p:nvCxnSpPr>
        <p:spPr>
          <a:xfrm>
            <a:off x="1197189" y="3577638"/>
            <a:ext cx="23961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3"/>
          <p:cNvSpPr/>
          <p:nvPr/>
        </p:nvSpPr>
        <p:spPr>
          <a:xfrm flipH="1">
            <a:off x="7872086" y="809500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1070;p49">
            <a:extLst>
              <a:ext uri="{FF2B5EF4-FFF2-40B4-BE49-F238E27FC236}">
                <a16:creationId xmlns:a16="http://schemas.microsoft.com/office/drawing/2014/main" id="{272F7CEF-6AD2-928F-8F03-D77699824D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27075" y="1021121"/>
            <a:ext cx="3228442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73;p49">
            <a:extLst>
              <a:ext uri="{FF2B5EF4-FFF2-40B4-BE49-F238E27FC236}">
                <a16:creationId xmlns:a16="http://schemas.microsoft.com/office/drawing/2014/main" id="{484CF3DC-2362-C30D-0A32-18B165FA0FB7}"/>
              </a:ext>
            </a:extLst>
          </p:cNvPr>
          <p:cNvSpPr/>
          <p:nvPr/>
        </p:nvSpPr>
        <p:spPr>
          <a:xfrm rot="605">
            <a:off x="7393166" y="2411180"/>
            <a:ext cx="397574" cy="298380"/>
          </a:xfrm>
          <a:custGeom>
            <a:avLst/>
            <a:gdLst/>
            <a:ahLst/>
            <a:cxnLst/>
            <a:rect l="l" t="t" r="r" b="b"/>
            <a:pathLst>
              <a:path w="28008" h="23780" extrusionOk="0">
                <a:moveTo>
                  <a:pt x="0" y="5058"/>
                </a:moveTo>
                <a:cubicBezTo>
                  <a:pt x="3675" y="-454"/>
                  <a:pt x="16901" y="-1484"/>
                  <a:pt x="19864" y="4441"/>
                </a:cubicBezTo>
                <a:cubicBezTo>
                  <a:pt x="22035" y="8782"/>
                  <a:pt x="22434" y="14809"/>
                  <a:pt x="19988" y="19001"/>
                </a:cubicBezTo>
                <a:cubicBezTo>
                  <a:pt x="17806" y="22742"/>
                  <a:pt x="11523" y="25009"/>
                  <a:pt x="7649" y="23072"/>
                </a:cubicBezTo>
                <a:cubicBezTo>
                  <a:pt x="3661" y="21078"/>
                  <a:pt x="1555" y="13617"/>
                  <a:pt x="4318" y="10117"/>
                </a:cubicBezTo>
                <a:cubicBezTo>
                  <a:pt x="9638" y="3377"/>
                  <a:pt x="19507" y="1210"/>
                  <a:pt x="28008" y="0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Google Shape;1074;p49">
            <a:extLst>
              <a:ext uri="{FF2B5EF4-FFF2-40B4-BE49-F238E27FC236}">
                <a16:creationId xmlns:a16="http://schemas.microsoft.com/office/drawing/2014/main" id="{04D5BD37-FB4F-D239-1AAD-26E8B9426B81}"/>
              </a:ext>
            </a:extLst>
          </p:cNvPr>
          <p:cNvSpPr/>
          <p:nvPr/>
        </p:nvSpPr>
        <p:spPr>
          <a:xfrm>
            <a:off x="6323462" y="2054718"/>
            <a:ext cx="364796" cy="334698"/>
          </a:xfrm>
          <a:custGeom>
            <a:avLst/>
            <a:gdLst/>
            <a:ahLst/>
            <a:cxnLst/>
            <a:rect l="l" t="t" r="r" b="b"/>
            <a:pathLst>
              <a:path w="21380" h="19616" extrusionOk="0">
                <a:moveTo>
                  <a:pt x="0" y="3971"/>
                </a:moveTo>
                <a:cubicBezTo>
                  <a:pt x="3318" y="-1002"/>
                  <a:pt x="15782" y="1354"/>
                  <a:pt x="17671" y="7025"/>
                </a:cubicBezTo>
                <a:cubicBezTo>
                  <a:pt x="18959" y="10894"/>
                  <a:pt x="16274" y="15820"/>
                  <a:pt x="13090" y="18369"/>
                </a:cubicBezTo>
                <a:cubicBezTo>
                  <a:pt x="10530" y="20419"/>
                  <a:pt x="5941" y="19622"/>
                  <a:pt x="3273" y="17715"/>
                </a:cubicBezTo>
                <a:cubicBezTo>
                  <a:pt x="-455" y="15051"/>
                  <a:pt x="-424" y="6953"/>
                  <a:pt x="3055" y="3971"/>
                </a:cubicBezTo>
                <a:cubicBezTo>
                  <a:pt x="7696" y="-7"/>
                  <a:pt x="18647" y="-2151"/>
                  <a:pt x="21380" y="3316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" name="Google Shape;1075;p49">
            <a:extLst>
              <a:ext uri="{FF2B5EF4-FFF2-40B4-BE49-F238E27FC236}">
                <a16:creationId xmlns:a16="http://schemas.microsoft.com/office/drawing/2014/main" id="{7C7A753C-AD85-AB7A-2E39-5B9D4BE677C3}"/>
              </a:ext>
            </a:extLst>
          </p:cNvPr>
          <p:cNvGrpSpPr/>
          <p:nvPr/>
        </p:nvGrpSpPr>
        <p:grpSpPr>
          <a:xfrm rot="-5400000">
            <a:off x="6643335" y="1621585"/>
            <a:ext cx="425080" cy="482636"/>
            <a:chOff x="7830545" y="3716589"/>
            <a:chExt cx="425080" cy="482636"/>
          </a:xfrm>
        </p:grpSpPr>
        <p:sp>
          <p:nvSpPr>
            <p:cNvPr id="8" name="Google Shape;1076;p49">
              <a:extLst>
                <a:ext uri="{FF2B5EF4-FFF2-40B4-BE49-F238E27FC236}">
                  <a16:creationId xmlns:a16="http://schemas.microsoft.com/office/drawing/2014/main" id="{BACC46FF-59A8-F07F-AEFC-040ECBB3AFD4}"/>
                </a:ext>
              </a:extLst>
            </p:cNvPr>
            <p:cNvSpPr/>
            <p:nvPr/>
          </p:nvSpPr>
          <p:spPr>
            <a:xfrm>
              <a:off x="7993775" y="3856425"/>
              <a:ext cx="261850" cy="342800"/>
            </a:xfrm>
            <a:custGeom>
              <a:avLst/>
              <a:gdLst/>
              <a:ahLst/>
              <a:cxnLst/>
              <a:rect l="l" t="t" r="r" b="b"/>
              <a:pathLst>
                <a:path w="10474" h="13712" extrusionOk="0">
                  <a:moveTo>
                    <a:pt x="10474" y="13712"/>
                  </a:moveTo>
                  <a:cubicBezTo>
                    <a:pt x="7022" y="9112"/>
                    <a:pt x="4063" y="4071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" name="Google Shape;1077;p49">
              <a:extLst>
                <a:ext uri="{FF2B5EF4-FFF2-40B4-BE49-F238E27FC236}">
                  <a16:creationId xmlns:a16="http://schemas.microsoft.com/office/drawing/2014/main" id="{B3C93BBD-697F-6631-3175-BA522011999A}"/>
                </a:ext>
              </a:extLst>
            </p:cNvPr>
            <p:cNvSpPr/>
            <p:nvPr/>
          </p:nvSpPr>
          <p:spPr>
            <a:xfrm rot="-3120190" flipH="1">
              <a:off x="7836745" y="3823089"/>
              <a:ext cx="364743" cy="193646"/>
            </a:xfrm>
            <a:custGeom>
              <a:avLst/>
              <a:gdLst/>
              <a:ahLst/>
              <a:cxnLst/>
              <a:rect l="l" t="t" r="r" b="b"/>
              <a:pathLst>
                <a:path w="65512" h="34781" extrusionOk="0">
                  <a:moveTo>
                    <a:pt x="0" y="34781"/>
                  </a:moveTo>
                  <a:cubicBezTo>
                    <a:pt x="8189" y="26592"/>
                    <a:pt x="13917" y="16255"/>
                    <a:pt x="21330" y="7358"/>
                  </a:cubicBezTo>
                  <a:cubicBezTo>
                    <a:pt x="23323" y="4966"/>
                    <a:pt x="24163" y="634"/>
                    <a:pt x="27233" y="121"/>
                  </a:cubicBezTo>
                  <a:cubicBezTo>
                    <a:pt x="33041" y="-850"/>
                    <a:pt x="35973" y="8015"/>
                    <a:pt x="40374" y="11928"/>
                  </a:cubicBezTo>
                  <a:cubicBezTo>
                    <a:pt x="48742" y="19368"/>
                    <a:pt x="58797" y="25249"/>
                    <a:pt x="65512" y="3421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" name="Google Shape;1078;p49">
            <a:extLst>
              <a:ext uri="{FF2B5EF4-FFF2-40B4-BE49-F238E27FC236}">
                <a16:creationId xmlns:a16="http://schemas.microsoft.com/office/drawing/2014/main" id="{270E25B4-A973-4F06-88F9-71C5C14215AC}"/>
              </a:ext>
            </a:extLst>
          </p:cNvPr>
          <p:cNvGrpSpPr/>
          <p:nvPr/>
        </p:nvGrpSpPr>
        <p:grpSpPr>
          <a:xfrm rot="5400000" flipH="1">
            <a:off x="5412428" y="3529585"/>
            <a:ext cx="447023" cy="852547"/>
            <a:chOff x="5365675" y="3246789"/>
            <a:chExt cx="446978" cy="852461"/>
          </a:xfrm>
        </p:grpSpPr>
        <p:sp>
          <p:nvSpPr>
            <p:cNvPr id="11" name="Google Shape;1079;p49">
              <a:extLst>
                <a:ext uri="{FF2B5EF4-FFF2-40B4-BE49-F238E27FC236}">
                  <a16:creationId xmlns:a16="http://schemas.microsoft.com/office/drawing/2014/main" id="{17DACD15-8626-FFE9-3FBD-951B892DEDF6}"/>
                </a:ext>
              </a:extLst>
            </p:cNvPr>
            <p:cNvSpPr/>
            <p:nvPr/>
          </p:nvSpPr>
          <p:spPr>
            <a:xfrm>
              <a:off x="5365675" y="3388275"/>
              <a:ext cx="277725" cy="710975"/>
            </a:xfrm>
            <a:custGeom>
              <a:avLst/>
              <a:gdLst/>
              <a:ahLst/>
              <a:cxnLst/>
              <a:rect l="l" t="t" r="r" b="b"/>
              <a:pathLst>
                <a:path w="11109" h="28439" extrusionOk="0">
                  <a:moveTo>
                    <a:pt x="0" y="28439"/>
                  </a:moveTo>
                  <a:cubicBezTo>
                    <a:pt x="0" y="18262"/>
                    <a:pt x="3913" y="7196"/>
                    <a:pt x="11109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" name="Google Shape;1080;p49">
              <a:extLst>
                <a:ext uri="{FF2B5EF4-FFF2-40B4-BE49-F238E27FC236}">
                  <a16:creationId xmlns:a16="http://schemas.microsoft.com/office/drawing/2014/main" id="{7FF445B2-9E12-C08C-A3E3-C5AC8EB50283}"/>
                </a:ext>
              </a:extLst>
            </p:cNvPr>
            <p:cNvSpPr/>
            <p:nvPr/>
          </p:nvSpPr>
          <p:spPr>
            <a:xfrm rot="2700000">
              <a:off x="5446320" y="3352853"/>
              <a:ext cx="364590" cy="155947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3" name="Google Shape;1081;p49">
            <a:extLst>
              <a:ext uri="{FF2B5EF4-FFF2-40B4-BE49-F238E27FC236}">
                <a16:creationId xmlns:a16="http://schemas.microsoft.com/office/drawing/2014/main" id="{B3EA72AC-33E0-FD0F-767E-AAB5A9D4C084}"/>
              </a:ext>
            </a:extLst>
          </p:cNvPr>
          <p:cNvGrpSpPr/>
          <p:nvPr/>
        </p:nvGrpSpPr>
        <p:grpSpPr>
          <a:xfrm>
            <a:off x="5224938" y="1358566"/>
            <a:ext cx="364809" cy="407765"/>
            <a:chOff x="7558846" y="3840998"/>
            <a:chExt cx="364809" cy="407765"/>
          </a:xfrm>
        </p:grpSpPr>
        <p:sp>
          <p:nvSpPr>
            <p:cNvPr id="14" name="Google Shape;1082;p49">
              <a:extLst>
                <a:ext uri="{FF2B5EF4-FFF2-40B4-BE49-F238E27FC236}">
                  <a16:creationId xmlns:a16="http://schemas.microsoft.com/office/drawing/2014/main" id="{1A562D33-84B5-4CFF-224D-1837F45D485B}"/>
                </a:ext>
              </a:extLst>
            </p:cNvPr>
            <p:cNvSpPr/>
            <p:nvPr/>
          </p:nvSpPr>
          <p:spPr>
            <a:xfrm>
              <a:off x="7558846" y="3917117"/>
              <a:ext cx="364809" cy="236659"/>
            </a:xfrm>
            <a:custGeom>
              <a:avLst/>
              <a:gdLst/>
              <a:ahLst/>
              <a:cxnLst/>
              <a:rect l="l" t="t" r="r" b="b"/>
              <a:pathLst>
                <a:path w="16958" h="11001" extrusionOk="0">
                  <a:moveTo>
                    <a:pt x="0" y="0"/>
                  </a:moveTo>
                  <a:cubicBezTo>
                    <a:pt x="4764" y="4764"/>
                    <a:pt x="10934" y="7982"/>
                    <a:pt x="16958" y="11001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1083;p49">
              <a:extLst>
                <a:ext uri="{FF2B5EF4-FFF2-40B4-BE49-F238E27FC236}">
                  <a16:creationId xmlns:a16="http://schemas.microsoft.com/office/drawing/2014/main" id="{CDECAAD0-164C-D096-EA54-D787F1C1937A}"/>
                </a:ext>
              </a:extLst>
            </p:cNvPr>
            <p:cNvSpPr/>
            <p:nvPr/>
          </p:nvSpPr>
          <p:spPr>
            <a:xfrm rot="713319">
              <a:off x="7631464" y="3855828"/>
              <a:ext cx="183341" cy="378106"/>
            </a:xfrm>
            <a:custGeom>
              <a:avLst/>
              <a:gdLst/>
              <a:ahLst/>
              <a:cxnLst/>
              <a:rect l="l" t="t" r="r" b="b"/>
              <a:pathLst>
                <a:path w="7334" h="15125" extrusionOk="0">
                  <a:moveTo>
                    <a:pt x="7334" y="0"/>
                  </a:moveTo>
                  <a:cubicBezTo>
                    <a:pt x="5560" y="5315"/>
                    <a:pt x="1359" y="9689"/>
                    <a:pt x="0" y="15125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6" name="Google Shape;1084;p49">
            <a:extLst>
              <a:ext uri="{FF2B5EF4-FFF2-40B4-BE49-F238E27FC236}">
                <a16:creationId xmlns:a16="http://schemas.microsoft.com/office/drawing/2014/main" id="{19383CEA-F18D-3E80-A8E8-7821D4EB48F7}"/>
              </a:ext>
            </a:extLst>
          </p:cNvPr>
          <p:cNvGrpSpPr/>
          <p:nvPr/>
        </p:nvGrpSpPr>
        <p:grpSpPr>
          <a:xfrm rot="-3299944" flipH="1">
            <a:off x="6791731" y="3038147"/>
            <a:ext cx="1445331" cy="632573"/>
            <a:chOff x="6852885" y="3452568"/>
            <a:chExt cx="1445054" cy="632452"/>
          </a:xfrm>
        </p:grpSpPr>
        <p:sp>
          <p:nvSpPr>
            <p:cNvPr id="17" name="Google Shape;1085;p49">
              <a:extLst>
                <a:ext uri="{FF2B5EF4-FFF2-40B4-BE49-F238E27FC236}">
                  <a16:creationId xmlns:a16="http://schemas.microsoft.com/office/drawing/2014/main" id="{C9DBB21C-9E64-B055-9367-EA93ED9C0686}"/>
                </a:ext>
              </a:extLst>
            </p:cNvPr>
            <p:cNvSpPr/>
            <p:nvPr/>
          </p:nvSpPr>
          <p:spPr>
            <a:xfrm>
              <a:off x="6953250" y="3483050"/>
              <a:ext cx="1149900" cy="567475"/>
            </a:xfrm>
            <a:custGeom>
              <a:avLst/>
              <a:gdLst/>
              <a:ahLst/>
              <a:cxnLst/>
              <a:rect l="l" t="t" r="r" b="b"/>
              <a:pathLst>
                <a:path w="45996" h="22699" extrusionOk="0">
                  <a:moveTo>
                    <a:pt x="0" y="16098"/>
                  </a:moveTo>
                  <a:cubicBezTo>
                    <a:pt x="8171" y="19369"/>
                    <a:pt x="17051" y="23955"/>
                    <a:pt x="25681" y="22231"/>
                  </a:cubicBezTo>
                  <a:cubicBezTo>
                    <a:pt x="35525" y="20264"/>
                    <a:pt x="45996" y="10038"/>
                    <a:pt x="45996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" name="Google Shape;1086;p49">
              <a:extLst>
                <a:ext uri="{FF2B5EF4-FFF2-40B4-BE49-F238E27FC236}">
                  <a16:creationId xmlns:a16="http://schemas.microsoft.com/office/drawing/2014/main" id="{81276D8A-EE8D-8F2A-3573-178688DEAE55}"/>
                </a:ext>
              </a:extLst>
            </p:cNvPr>
            <p:cNvSpPr/>
            <p:nvPr/>
          </p:nvSpPr>
          <p:spPr>
            <a:xfrm>
              <a:off x="7933419" y="3452568"/>
              <a:ext cx="364520" cy="155917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" name="Google Shape;1087;p49">
              <a:extLst>
                <a:ext uri="{FF2B5EF4-FFF2-40B4-BE49-F238E27FC236}">
                  <a16:creationId xmlns:a16="http://schemas.microsoft.com/office/drawing/2014/main" id="{C41406F8-4A91-A168-5D76-C4A259BBD72F}"/>
                </a:ext>
              </a:extLst>
            </p:cNvPr>
            <p:cNvSpPr/>
            <p:nvPr/>
          </p:nvSpPr>
          <p:spPr>
            <a:xfrm rot="-3599220">
              <a:off x="6829291" y="3810186"/>
              <a:ext cx="364599" cy="155950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34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739961B4-D363-8E99-9244-32609DBD945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532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69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60"/>
    </mc:Choice>
    <mc:Fallback xmlns="">
      <p:transition spd="slow" advTm="1076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"/>
          <p:cNvSpPr txBox="1">
            <a:spLocks noGrp="1"/>
          </p:cNvSpPr>
          <p:nvPr>
            <p:ph type="title"/>
          </p:nvPr>
        </p:nvSpPr>
        <p:spPr>
          <a:xfrm>
            <a:off x="3627775" y="1201050"/>
            <a:ext cx="4801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Garamond" panose="02020404030301010803" pitchFamily="18" charset="0"/>
              </a:rPr>
              <a:t>What is the </a:t>
            </a:r>
            <a:br>
              <a:rPr lang="tr-TR" sz="3200" dirty="0">
                <a:latin typeface="Garamond" panose="02020404030301010803" pitchFamily="18" charset="0"/>
              </a:rPr>
            </a:br>
            <a:r>
              <a:rPr lang="en-US" sz="3200" dirty="0">
                <a:latin typeface="Garamond" panose="02020404030301010803" pitchFamily="18" charset="0"/>
              </a:rPr>
              <a:t>Low-Grade Glioma? </a:t>
            </a:r>
          </a:p>
        </p:txBody>
      </p:sp>
      <p:sp>
        <p:nvSpPr>
          <p:cNvPr id="424" name="Google Shape;424;p31"/>
          <p:cNvSpPr txBox="1">
            <a:spLocks noGrp="1"/>
          </p:cNvSpPr>
          <p:nvPr>
            <p:ph type="subTitle" idx="1"/>
          </p:nvPr>
        </p:nvSpPr>
        <p:spPr>
          <a:xfrm>
            <a:off x="3627775" y="2479354"/>
            <a:ext cx="4801200" cy="2177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Garamond" panose="02020404030301010803" pitchFamily="18" charset="0"/>
              </a:rPr>
              <a:t> A type of brain tumor is classified as </a:t>
            </a:r>
            <a:r>
              <a:rPr lang="tr-TR" dirty="0">
                <a:latin typeface="Garamond" panose="02020404030301010803" pitchFamily="18" charset="0"/>
              </a:rPr>
              <a:t>a </a:t>
            </a:r>
            <a:r>
              <a:rPr lang="en-US" dirty="0">
                <a:latin typeface="Garamond" panose="02020404030301010803" pitchFamily="18" charset="0"/>
              </a:rPr>
              <a:t>grade II and III tumor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Garamond" panose="02020404030301010803" pitchFamily="18" charset="0"/>
              </a:rPr>
              <a:t>Arises from the supporting cells of the brain called glial cells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Garamond" panose="02020404030301010803" pitchFamily="18" charset="0"/>
              </a:rPr>
              <a:t>Generally benign</a:t>
            </a:r>
          </a:p>
          <a:p>
            <a:pPr marL="742950" lvl="1" indent="-285750" algn="l">
              <a:buFontTx/>
              <a:buChar char="-"/>
            </a:pPr>
            <a:r>
              <a:rPr lang="en-US" dirty="0">
                <a:latin typeface="Garamond" panose="02020404030301010803" pitchFamily="18" charset="0"/>
              </a:rPr>
              <a:t>Cause significant neurological symptoms</a:t>
            </a:r>
            <a:endParaRPr lang="tr-TR" dirty="0">
              <a:latin typeface="Garamond" panose="02020404030301010803" pitchFamily="18" charset="0"/>
            </a:endParaRPr>
          </a:p>
          <a:p>
            <a:pPr marL="742950" lvl="1" indent="-285750" algn="l">
              <a:buFontTx/>
              <a:buChar char="-"/>
            </a:pPr>
            <a:r>
              <a:rPr lang="tr-TR" dirty="0" err="1">
                <a:latin typeface="Garamond" panose="02020404030301010803" pitchFamily="18" charset="0"/>
              </a:rPr>
              <a:t>Pressure</a:t>
            </a:r>
            <a:r>
              <a:rPr lang="tr-TR" dirty="0">
                <a:latin typeface="Garamond" panose="02020404030301010803" pitchFamily="18" charset="0"/>
              </a:rPr>
              <a:t> on the </a:t>
            </a:r>
            <a:r>
              <a:rPr lang="tr-TR" dirty="0" err="1">
                <a:latin typeface="Garamond" panose="02020404030301010803" pitchFamily="18" charset="0"/>
              </a:rPr>
              <a:t>surrounding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brain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tissue</a:t>
            </a:r>
            <a:endParaRPr lang="tr-TR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tr-TR" dirty="0" err="1">
                <a:latin typeface="Garamond" panose="02020404030301010803" pitchFamily="18" charset="0"/>
              </a:rPr>
              <a:t>Most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common</a:t>
            </a:r>
            <a:r>
              <a:rPr lang="tr-TR" dirty="0">
                <a:latin typeface="Garamond" panose="02020404030301010803" pitchFamily="18" charset="0"/>
              </a:rPr>
              <a:t> in </a:t>
            </a:r>
            <a:r>
              <a:rPr lang="tr-TR" dirty="0" err="1">
                <a:latin typeface="Garamond" panose="02020404030301010803" pitchFamily="18" charset="0"/>
              </a:rPr>
              <a:t>adults</a:t>
            </a:r>
            <a:r>
              <a:rPr lang="tr-TR" dirty="0">
                <a:latin typeface="Garamond" panose="02020404030301010803" pitchFamily="18" charset="0"/>
              </a:rPr>
              <a:t>, but </a:t>
            </a:r>
            <a:r>
              <a:rPr lang="tr-TR" dirty="0" err="1">
                <a:latin typeface="Garamond" panose="02020404030301010803" pitchFamily="18" charset="0"/>
              </a:rPr>
              <a:t>also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occurs</a:t>
            </a:r>
            <a:r>
              <a:rPr lang="tr-TR" dirty="0">
                <a:latin typeface="Garamond" panose="02020404030301010803" pitchFamily="18" charset="0"/>
              </a:rPr>
              <a:t> in </a:t>
            </a:r>
            <a:r>
              <a:rPr lang="tr-TR" dirty="0" err="1">
                <a:latin typeface="Garamond" panose="02020404030301010803" pitchFamily="18" charset="0"/>
              </a:rPr>
              <a:t>children</a:t>
            </a:r>
            <a:endParaRPr lang="tr-TR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tr-TR" dirty="0" err="1">
                <a:latin typeface="Garamond" panose="02020404030301010803" pitchFamily="18" charset="0"/>
              </a:rPr>
              <a:t>Treated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with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surgery</a:t>
            </a:r>
            <a:r>
              <a:rPr lang="tr-TR" dirty="0">
                <a:latin typeface="Garamond" panose="02020404030301010803" pitchFamily="18" charset="0"/>
              </a:rPr>
              <a:t>, </a:t>
            </a:r>
            <a:r>
              <a:rPr lang="tr-TR" dirty="0" err="1">
                <a:latin typeface="Garamond" panose="02020404030301010803" pitchFamily="18" charset="0"/>
              </a:rPr>
              <a:t>radiation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therapy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425" name="Google Shape;425;p31"/>
          <p:cNvCxnSpPr/>
          <p:nvPr/>
        </p:nvCxnSpPr>
        <p:spPr>
          <a:xfrm>
            <a:off x="3733114" y="2298446"/>
            <a:ext cx="23961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6" name="Google Shape;426;p31"/>
          <p:cNvPicPr preferRelativeResize="0"/>
          <p:nvPr/>
        </p:nvPicPr>
        <p:blipFill rotWithShape="1">
          <a:blip r:embed="rId3">
            <a:alphaModFix/>
          </a:blip>
          <a:srcRect t="89" b="79"/>
          <a:stretch/>
        </p:blipFill>
        <p:spPr>
          <a:xfrm>
            <a:off x="1446119" y="720089"/>
            <a:ext cx="1415490" cy="370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31"/>
          <p:cNvGrpSpPr/>
          <p:nvPr/>
        </p:nvGrpSpPr>
        <p:grpSpPr>
          <a:xfrm rot="10800000">
            <a:off x="1284479" y="788774"/>
            <a:ext cx="425080" cy="482636"/>
            <a:chOff x="7830545" y="3716589"/>
            <a:chExt cx="425080" cy="482636"/>
          </a:xfrm>
        </p:grpSpPr>
        <p:sp>
          <p:nvSpPr>
            <p:cNvPr id="428" name="Google Shape;428;p31"/>
            <p:cNvSpPr/>
            <p:nvPr/>
          </p:nvSpPr>
          <p:spPr>
            <a:xfrm>
              <a:off x="7993775" y="3856425"/>
              <a:ext cx="261850" cy="342800"/>
            </a:xfrm>
            <a:custGeom>
              <a:avLst/>
              <a:gdLst/>
              <a:ahLst/>
              <a:cxnLst/>
              <a:rect l="l" t="t" r="r" b="b"/>
              <a:pathLst>
                <a:path w="10474" h="13712" extrusionOk="0">
                  <a:moveTo>
                    <a:pt x="10474" y="13712"/>
                  </a:moveTo>
                  <a:cubicBezTo>
                    <a:pt x="7022" y="9112"/>
                    <a:pt x="4063" y="4071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9" name="Google Shape;429;p31"/>
            <p:cNvSpPr/>
            <p:nvPr/>
          </p:nvSpPr>
          <p:spPr>
            <a:xfrm rot="-3120190" flipH="1">
              <a:off x="7836745" y="3823089"/>
              <a:ext cx="364743" cy="193646"/>
            </a:xfrm>
            <a:custGeom>
              <a:avLst/>
              <a:gdLst/>
              <a:ahLst/>
              <a:cxnLst/>
              <a:rect l="l" t="t" r="r" b="b"/>
              <a:pathLst>
                <a:path w="65512" h="34781" extrusionOk="0">
                  <a:moveTo>
                    <a:pt x="0" y="34781"/>
                  </a:moveTo>
                  <a:cubicBezTo>
                    <a:pt x="8189" y="26592"/>
                    <a:pt x="13917" y="16255"/>
                    <a:pt x="21330" y="7358"/>
                  </a:cubicBezTo>
                  <a:cubicBezTo>
                    <a:pt x="23323" y="4966"/>
                    <a:pt x="24163" y="634"/>
                    <a:pt x="27233" y="121"/>
                  </a:cubicBezTo>
                  <a:cubicBezTo>
                    <a:pt x="33041" y="-850"/>
                    <a:pt x="35973" y="8015"/>
                    <a:pt x="40374" y="11928"/>
                  </a:cubicBezTo>
                  <a:cubicBezTo>
                    <a:pt x="48742" y="19368"/>
                    <a:pt x="58797" y="25249"/>
                    <a:pt x="65512" y="3421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30" name="Google Shape;430;p31"/>
          <p:cNvSpPr/>
          <p:nvPr/>
        </p:nvSpPr>
        <p:spPr>
          <a:xfrm>
            <a:off x="2108096" y="1490902"/>
            <a:ext cx="364796" cy="334698"/>
          </a:xfrm>
          <a:custGeom>
            <a:avLst/>
            <a:gdLst/>
            <a:ahLst/>
            <a:cxnLst/>
            <a:rect l="l" t="t" r="r" b="b"/>
            <a:pathLst>
              <a:path w="21380" h="19616" extrusionOk="0">
                <a:moveTo>
                  <a:pt x="0" y="3971"/>
                </a:moveTo>
                <a:cubicBezTo>
                  <a:pt x="3318" y="-1002"/>
                  <a:pt x="15782" y="1354"/>
                  <a:pt x="17671" y="7025"/>
                </a:cubicBezTo>
                <a:cubicBezTo>
                  <a:pt x="18959" y="10894"/>
                  <a:pt x="16274" y="15820"/>
                  <a:pt x="13090" y="18369"/>
                </a:cubicBezTo>
                <a:cubicBezTo>
                  <a:pt x="10530" y="20419"/>
                  <a:pt x="5941" y="19622"/>
                  <a:pt x="3273" y="17715"/>
                </a:cubicBezTo>
                <a:cubicBezTo>
                  <a:pt x="-455" y="15051"/>
                  <a:pt x="-424" y="6953"/>
                  <a:pt x="3055" y="3971"/>
                </a:cubicBezTo>
                <a:cubicBezTo>
                  <a:pt x="7696" y="-7"/>
                  <a:pt x="18647" y="-2151"/>
                  <a:pt x="21380" y="3316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1" name="Google Shape;431;p31"/>
          <p:cNvSpPr/>
          <p:nvPr/>
        </p:nvSpPr>
        <p:spPr>
          <a:xfrm rot="5400605">
            <a:off x="2614596" y="2418401"/>
            <a:ext cx="397574" cy="298380"/>
          </a:xfrm>
          <a:custGeom>
            <a:avLst/>
            <a:gdLst/>
            <a:ahLst/>
            <a:cxnLst/>
            <a:rect l="l" t="t" r="r" b="b"/>
            <a:pathLst>
              <a:path w="28008" h="23780" extrusionOk="0">
                <a:moveTo>
                  <a:pt x="0" y="5058"/>
                </a:moveTo>
                <a:cubicBezTo>
                  <a:pt x="3675" y="-454"/>
                  <a:pt x="16901" y="-1484"/>
                  <a:pt x="19864" y="4441"/>
                </a:cubicBezTo>
                <a:cubicBezTo>
                  <a:pt x="22035" y="8782"/>
                  <a:pt x="22434" y="14809"/>
                  <a:pt x="19988" y="19001"/>
                </a:cubicBezTo>
                <a:cubicBezTo>
                  <a:pt x="17806" y="22742"/>
                  <a:pt x="11523" y="25009"/>
                  <a:pt x="7649" y="23072"/>
                </a:cubicBezTo>
                <a:cubicBezTo>
                  <a:pt x="3661" y="21078"/>
                  <a:pt x="1555" y="13617"/>
                  <a:pt x="4318" y="10117"/>
                </a:cubicBezTo>
                <a:cubicBezTo>
                  <a:pt x="9638" y="3377"/>
                  <a:pt x="19507" y="1210"/>
                  <a:pt x="28008" y="0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2" name="Google Shape;432;p31"/>
          <p:cNvSpPr/>
          <p:nvPr/>
        </p:nvSpPr>
        <p:spPr>
          <a:xfrm flipH="1">
            <a:off x="7872086" y="809500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ramond" panose="02020404030301010803" pitchFamily="18" charset="0"/>
            </a:endParaRPr>
          </a:p>
        </p:txBody>
      </p:sp>
      <p:grpSp>
        <p:nvGrpSpPr>
          <p:cNvPr id="433" name="Google Shape;433;p31"/>
          <p:cNvGrpSpPr/>
          <p:nvPr/>
        </p:nvGrpSpPr>
        <p:grpSpPr>
          <a:xfrm>
            <a:off x="1633346" y="3451398"/>
            <a:ext cx="364809" cy="407765"/>
            <a:chOff x="7558846" y="3840998"/>
            <a:chExt cx="364809" cy="407765"/>
          </a:xfrm>
        </p:grpSpPr>
        <p:sp>
          <p:nvSpPr>
            <p:cNvPr id="434" name="Google Shape;434;p31"/>
            <p:cNvSpPr/>
            <p:nvPr/>
          </p:nvSpPr>
          <p:spPr>
            <a:xfrm>
              <a:off x="7558846" y="3917117"/>
              <a:ext cx="364809" cy="236659"/>
            </a:xfrm>
            <a:custGeom>
              <a:avLst/>
              <a:gdLst/>
              <a:ahLst/>
              <a:cxnLst/>
              <a:rect l="l" t="t" r="r" b="b"/>
              <a:pathLst>
                <a:path w="16958" h="11001" extrusionOk="0">
                  <a:moveTo>
                    <a:pt x="0" y="0"/>
                  </a:moveTo>
                  <a:cubicBezTo>
                    <a:pt x="4764" y="4764"/>
                    <a:pt x="10934" y="7982"/>
                    <a:pt x="16958" y="11001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5" name="Google Shape;435;p31"/>
            <p:cNvSpPr/>
            <p:nvPr/>
          </p:nvSpPr>
          <p:spPr>
            <a:xfrm rot="713319">
              <a:off x="7631464" y="3855828"/>
              <a:ext cx="183341" cy="378106"/>
            </a:xfrm>
            <a:custGeom>
              <a:avLst/>
              <a:gdLst/>
              <a:ahLst/>
              <a:cxnLst/>
              <a:rect l="l" t="t" r="r" b="b"/>
              <a:pathLst>
                <a:path w="7334" h="15125" extrusionOk="0">
                  <a:moveTo>
                    <a:pt x="7334" y="0"/>
                  </a:moveTo>
                  <a:cubicBezTo>
                    <a:pt x="5560" y="5315"/>
                    <a:pt x="1359" y="9689"/>
                    <a:pt x="0" y="15125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16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863EFCB7-949D-B9ED-1E3B-D804B4940C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532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27"/>
    </mc:Choice>
    <mc:Fallback xmlns="">
      <p:transition spd="slow" advTm="3662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"/>
          <p:cNvSpPr txBox="1">
            <a:spLocks noGrp="1"/>
          </p:cNvSpPr>
          <p:nvPr>
            <p:ph type="title"/>
          </p:nvPr>
        </p:nvSpPr>
        <p:spPr>
          <a:xfrm>
            <a:off x="1017987" y="1083700"/>
            <a:ext cx="3968541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Garamond" panose="02020404030301010803" pitchFamily="18" charset="0"/>
              </a:rPr>
              <a:t>Wh</a:t>
            </a:r>
            <a:r>
              <a:rPr lang="tr-TR" sz="3200" dirty="0">
                <a:latin typeface="Garamond" panose="02020404030301010803" pitchFamily="18" charset="0"/>
              </a:rPr>
              <a:t>y </a:t>
            </a:r>
            <a:r>
              <a:rPr lang="tr-TR" sz="3200" dirty="0" err="1">
                <a:latin typeface="Garamond" panose="02020404030301010803" pitchFamily="18" charset="0"/>
              </a:rPr>
              <a:t>deep</a:t>
            </a:r>
            <a:r>
              <a:rPr lang="tr-TR" sz="3200" dirty="0">
                <a:latin typeface="Garamond" panose="02020404030301010803" pitchFamily="18" charset="0"/>
              </a:rPr>
              <a:t> </a:t>
            </a:r>
            <a:r>
              <a:rPr lang="tr-TR" sz="3200" dirty="0" err="1">
                <a:latin typeface="Garamond" panose="02020404030301010803" pitchFamily="18" charset="0"/>
              </a:rPr>
              <a:t>learning</a:t>
            </a:r>
            <a:r>
              <a:rPr lang="tr-TR" sz="3200" dirty="0">
                <a:latin typeface="Garamond" panose="02020404030301010803" pitchFamily="18" charset="0"/>
              </a:rPr>
              <a:t> </a:t>
            </a:r>
            <a:r>
              <a:rPr lang="tr-TR" sz="3200" dirty="0" err="1">
                <a:latin typeface="Garamond" panose="02020404030301010803" pitchFamily="18" charset="0"/>
              </a:rPr>
              <a:t>should</a:t>
            </a:r>
            <a:r>
              <a:rPr lang="tr-TR" sz="3200" dirty="0">
                <a:latin typeface="Garamond" panose="02020404030301010803" pitchFamily="18" charset="0"/>
              </a:rPr>
              <a:t> be </a:t>
            </a:r>
            <a:r>
              <a:rPr lang="tr-TR" sz="3200" dirty="0" err="1">
                <a:latin typeface="Garamond" panose="02020404030301010803" pitchFamily="18" charset="0"/>
              </a:rPr>
              <a:t>used</a:t>
            </a:r>
            <a:r>
              <a:rPr lang="tr-TR" sz="3200" dirty="0">
                <a:latin typeface="Garamond" panose="02020404030301010803" pitchFamily="18" charset="0"/>
              </a:rPr>
              <a:t>?</a:t>
            </a: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424" name="Google Shape;424;p31"/>
          <p:cNvSpPr txBox="1">
            <a:spLocks noGrp="1"/>
          </p:cNvSpPr>
          <p:nvPr>
            <p:ph type="subTitle" idx="1"/>
          </p:nvPr>
        </p:nvSpPr>
        <p:spPr>
          <a:xfrm>
            <a:off x="953589" y="2466291"/>
            <a:ext cx="4264587" cy="1922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tr-TR" dirty="0" err="1">
                <a:latin typeface="Garamond" panose="02020404030301010803" pitchFamily="18" charset="0"/>
              </a:rPr>
              <a:t>Allows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for</a:t>
            </a:r>
            <a:r>
              <a:rPr lang="tr-TR" dirty="0">
                <a:latin typeface="Garamond" panose="02020404030301010803" pitchFamily="18" charset="0"/>
              </a:rPr>
              <a:t> the </a:t>
            </a:r>
            <a:r>
              <a:rPr lang="tr-TR" dirty="0" err="1">
                <a:latin typeface="Garamond" panose="02020404030301010803" pitchFamily="18" charset="0"/>
              </a:rPr>
              <a:t>accurate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identification</a:t>
            </a:r>
            <a:r>
              <a:rPr lang="tr-TR" dirty="0">
                <a:latin typeface="Garamond" panose="02020404030301010803" pitchFamily="18" charset="0"/>
              </a:rPr>
              <a:t> of </a:t>
            </a:r>
            <a:r>
              <a:rPr lang="tr-TR" dirty="0" err="1">
                <a:latin typeface="Garamond" panose="02020404030301010803" pitchFamily="18" charset="0"/>
              </a:rPr>
              <a:t>tumor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boundaries</a:t>
            </a:r>
            <a:r>
              <a:rPr lang="tr-TR" dirty="0">
                <a:latin typeface="Garamond" panose="02020404030301010803" pitchFamily="18" charset="0"/>
              </a:rPr>
              <a:t> in MRI </a:t>
            </a:r>
            <a:r>
              <a:rPr lang="tr-TR" dirty="0" err="1">
                <a:latin typeface="Garamond" panose="02020404030301010803" pitchFamily="18" charset="0"/>
              </a:rPr>
              <a:t>scans</a:t>
            </a:r>
            <a:r>
              <a:rPr lang="tr-TR" dirty="0">
                <a:latin typeface="Garamond" panose="02020404030301010803" pitchFamily="18" charset="0"/>
              </a:rPr>
              <a:t>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tr-TR" dirty="0" err="1">
                <a:latin typeface="Garamond" panose="02020404030301010803" pitchFamily="18" charset="0"/>
              </a:rPr>
              <a:t>Without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deep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learning</a:t>
            </a:r>
            <a:r>
              <a:rPr lang="tr-TR" dirty="0">
                <a:latin typeface="Garamond" panose="02020404030301010803" pitchFamily="18" charset="0"/>
              </a:rPr>
              <a:t>, time-</a:t>
            </a:r>
            <a:r>
              <a:rPr lang="tr-TR" dirty="0" err="1">
                <a:latin typeface="Garamond" panose="02020404030301010803" pitchFamily="18" charset="0"/>
              </a:rPr>
              <a:t>consuming</a:t>
            </a:r>
            <a:endParaRPr lang="tr-TR" dirty="0">
              <a:latin typeface="Garamond" panose="02020404030301010803" pitchFamily="18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tr-TR" dirty="0">
                <a:latin typeface="Garamond" panose="02020404030301010803" pitchFamily="18" charset="0"/>
              </a:rPr>
              <a:t>Can be </a:t>
            </a:r>
            <a:r>
              <a:rPr lang="tr-TR" dirty="0" err="1">
                <a:latin typeface="Garamond" panose="02020404030301010803" pitchFamily="18" charset="0"/>
              </a:rPr>
              <a:t>challenging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due</a:t>
            </a:r>
            <a:r>
              <a:rPr lang="tr-TR" dirty="0">
                <a:latin typeface="Garamond" panose="02020404030301010803" pitchFamily="18" charset="0"/>
              </a:rPr>
              <a:t> to the </a:t>
            </a:r>
            <a:r>
              <a:rPr lang="tr-TR" dirty="0" err="1">
                <a:latin typeface="Garamond" panose="02020404030301010803" pitchFamily="18" charset="0"/>
              </a:rPr>
              <a:t>infiltrative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nature</a:t>
            </a:r>
            <a:endParaRPr lang="tr-TR" dirty="0">
              <a:latin typeface="Garamond" panose="02020404030301010803" pitchFamily="18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tr-TR" dirty="0" err="1">
                <a:latin typeface="Garamond" panose="02020404030301010803" pitchFamily="18" charset="0"/>
              </a:rPr>
              <a:t>Leading</a:t>
            </a:r>
            <a:r>
              <a:rPr lang="tr-TR" dirty="0">
                <a:latin typeface="Garamond" panose="02020404030301010803" pitchFamily="18" charset="0"/>
              </a:rPr>
              <a:t> to </a:t>
            </a:r>
            <a:r>
              <a:rPr lang="tr-TR" dirty="0" err="1">
                <a:latin typeface="Garamond" panose="02020404030301010803" pitchFamily="18" charset="0"/>
              </a:rPr>
              <a:t>potential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misdiagnosis</a:t>
            </a:r>
            <a:endParaRPr lang="tr-TR" dirty="0">
              <a:latin typeface="Garamond" panose="02020404030301010803" pitchFamily="18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tr-TR" dirty="0" err="1">
                <a:latin typeface="Garamond" panose="02020404030301010803" pitchFamily="18" charset="0"/>
              </a:rPr>
              <a:t>Improve</a:t>
            </a:r>
            <a:r>
              <a:rPr lang="tr-TR" dirty="0">
                <a:latin typeface="Garamond" panose="02020404030301010803" pitchFamily="18" charset="0"/>
              </a:rPr>
              <a:t> </a:t>
            </a:r>
            <a:r>
              <a:rPr lang="tr-TR" dirty="0" err="1">
                <a:latin typeface="Garamond" panose="02020404030301010803" pitchFamily="18" charset="0"/>
              </a:rPr>
              <a:t>efficiency</a:t>
            </a:r>
            <a:r>
              <a:rPr lang="tr-TR" dirty="0">
                <a:latin typeface="Garamond" panose="02020404030301010803" pitchFamily="18" charset="0"/>
              </a:rPr>
              <a:t> and </a:t>
            </a:r>
            <a:r>
              <a:rPr lang="tr-TR" dirty="0" err="1">
                <a:latin typeface="Garamond" panose="02020404030301010803" pitchFamily="18" charset="0"/>
              </a:rPr>
              <a:t>accuracy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425" name="Google Shape;425;p31"/>
          <p:cNvCxnSpPr/>
          <p:nvPr/>
        </p:nvCxnSpPr>
        <p:spPr>
          <a:xfrm>
            <a:off x="1017987" y="2297575"/>
            <a:ext cx="23961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2" name="Google Shape;432;p31"/>
          <p:cNvSpPr/>
          <p:nvPr/>
        </p:nvSpPr>
        <p:spPr>
          <a:xfrm flipH="1">
            <a:off x="7872086" y="809500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555;p33">
            <a:extLst>
              <a:ext uri="{FF2B5EF4-FFF2-40B4-BE49-F238E27FC236}">
                <a16:creationId xmlns:a16="http://schemas.microsoft.com/office/drawing/2014/main" id="{C59B34A9-D64E-C510-CEE6-180457990C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347" b="41421"/>
          <a:stretch/>
        </p:blipFill>
        <p:spPr>
          <a:xfrm flipH="1">
            <a:off x="5656128" y="959602"/>
            <a:ext cx="2136672" cy="33406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60;p33">
            <a:extLst>
              <a:ext uri="{FF2B5EF4-FFF2-40B4-BE49-F238E27FC236}">
                <a16:creationId xmlns:a16="http://schemas.microsoft.com/office/drawing/2014/main" id="{31A2F995-1D6C-49E5-F36D-C581C4DDD68A}"/>
              </a:ext>
            </a:extLst>
          </p:cNvPr>
          <p:cNvSpPr/>
          <p:nvPr/>
        </p:nvSpPr>
        <p:spPr>
          <a:xfrm rot="21599395" flipH="1">
            <a:off x="6671715" y="3715971"/>
            <a:ext cx="397574" cy="298380"/>
          </a:xfrm>
          <a:custGeom>
            <a:avLst/>
            <a:gdLst/>
            <a:ahLst/>
            <a:cxnLst/>
            <a:rect l="l" t="t" r="r" b="b"/>
            <a:pathLst>
              <a:path w="28008" h="23780" extrusionOk="0">
                <a:moveTo>
                  <a:pt x="0" y="5058"/>
                </a:moveTo>
                <a:cubicBezTo>
                  <a:pt x="3675" y="-454"/>
                  <a:pt x="16901" y="-1484"/>
                  <a:pt x="19864" y="4441"/>
                </a:cubicBezTo>
                <a:cubicBezTo>
                  <a:pt x="22035" y="8782"/>
                  <a:pt x="22434" y="14809"/>
                  <a:pt x="19988" y="19001"/>
                </a:cubicBezTo>
                <a:cubicBezTo>
                  <a:pt x="17806" y="22742"/>
                  <a:pt x="11523" y="25009"/>
                  <a:pt x="7649" y="23072"/>
                </a:cubicBezTo>
                <a:cubicBezTo>
                  <a:pt x="3661" y="21078"/>
                  <a:pt x="1555" y="13617"/>
                  <a:pt x="4318" y="10117"/>
                </a:cubicBezTo>
                <a:cubicBezTo>
                  <a:pt x="9638" y="3377"/>
                  <a:pt x="19507" y="1210"/>
                  <a:pt x="28008" y="0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Google Shape;561;p33">
            <a:extLst>
              <a:ext uri="{FF2B5EF4-FFF2-40B4-BE49-F238E27FC236}">
                <a16:creationId xmlns:a16="http://schemas.microsoft.com/office/drawing/2014/main" id="{D3FD19C4-95EB-6ACE-382F-CFCA0E5DA948}"/>
              </a:ext>
            </a:extLst>
          </p:cNvPr>
          <p:cNvSpPr/>
          <p:nvPr/>
        </p:nvSpPr>
        <p:spPr>
          <a:xfrm flipH="1">
            <a:off x="5943171" y="2280309"/>
            <a:ext cx="364796" cy="334698"/>
          </a:xfrm>
          <a:custGeom>
            <a:avLst/>
            <a:gdLst/>
            <a:ahLst/>
            <a:cxnLst/>
            <a:rect l="l" t="t" r="r" b="b"/>
            <a:pathLst>
              <a:path w="21380" h="19616" extrusionOk="0">
                <a:moveTo>
                  <a:pt x="0" y="3971"/>
                </a:moveTo>
                <a:cubicBezTo>
                  <a:pt x="3318" y="-1002"/>
                  <a:pt x="15782" y="1354"/>
                  <a:pt x="17671" y="7025"/>
                </a:cubicBezTo>
                <a:cubicBezTo>
                  <a:pt x="18959" y="10894"/>
                  <a:pt x="16274" y="15820"/>
                  <a:pt x="13090" y="18369"/>
                </a:cubicBezTo>
                <a:cubicBezTo>
                  <a:pt x="10530" y="20419"/>
                  <a:pt x="5941" y="19622"/>
                  <a:pt x="3273" y="17715"/>
                </a:cubicBezTo>
                <a:cubicBezTo>
                  <a:pt x="-455" y="15051"/>
                  <a:pt x="-424" y="6953"/>
                  <a:pt x="3055" y="3971"/>
                </a:cubicBezTo>
                <a:cubicBezTo>
                  <a:pt x="7696" y="-7"/>
                  <a:pt x="18647" y="-2151"/>
                  <a:pt x="21380" y="3316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6" name="Google Shape;562;p33">
            <a:extLst>
              <a:ext uri="{FF2B5EF4-FFF2-40B4-BE49-F238E27FC236}">
                <a16:creationId xmlns:a16="http://schemas.microsoft.com/office/drawing/2014/main" id="{E2EC6972-9297-6FA2-1FD0-D1167B891342}"/>
              </a:ext>
            </a:extLst>
          </p:cNvPr>
          <p:cNvGrpSpPr/>
          <p:nvPr/>
        </p:nvGrpSpPr>
        <p:grpSpPr>
          <a:xfrm rot="10800000">
            <a:off x="5589348" y="1517812"/>
            <a:ext cx="425080" cy="482636"/>
            <a:chOff x="7830545" y="3716589"/>
            <a:chExt cx="425080" cy="482636"/>
          </a:xfrm>
        </p:grpSpPr>
        <p:sp>
          <p:nvSpPr>
            <p:cNvPr id="7" name="Google Shape;563;p33">
              <a:extLst>
                <a:ext uri="{FF2B5EF4-FFF2-40B4-BE49-F238E27FC236}">
                  <a16:creationId xmlns:a16="http://schemas.microsoft.com/office/drawing/2014/main" id="{5835D29C-1D9D-EDFC-EE4D-EB6EAE58884A}"/>
                </a:ext>
              </a:extLst>
            </p:cNvPr>
            <p:cNvSpPr/>
            <p:nvPr/>
          </p:nvSpPr>
          <p:spPr>
            <a:xfrm>
              <a:off x="7993775" y="3856425"/>
              <a:ext cx="261850" cy="342800"/>
            </a:xfrm>
            <a:custGeom>
              <a:avLst/>
              <a:gdLst/>
              <a:ahLst/>
              <a:cxnLst/>
              <a:rect l="l" t="t" r="r" b="b"/>
              <a:pathLst>
                <a:path w="10474" h="13712" extrusionOk="0">
                  <a:moveTo>
                    <a:pt x="10474" y="13712"/>
                  </a:moveTo>
                  <a:cubicBezTo>
                    <a:pt x="7022" y="9112"/>
                    <a:pt x="4063" y="4071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" name="Google Shape;564;p33">
              <a:extLst>
                <a:ext uri="{FF2B5EF4-FFF2-40B4-BE49-F238E27FC236}">
                  <a16:creationId xmlns:a16="http://schemas.microsoft.com/office/drawing/2014/main" id="{FCF40E7D-F2BD-21D2-8670-ECBF15D69D39}"/>
                </a:ext>
              </a:extLst>
            </p:cNvPr>
            <p:cNvSpPr/>
            <p:nvPr/>
          </p:nvSpPr>
          <p:spPr>
            <a:xfrm rot="-3120190" flipH="1">
              <a:off x="7836745" y="3823089"/>
              <a:ext cx="364743" cy="193646"/>
            </a:xfrm>
            <a:custGeom>
              <a:avLst/>
              <a:gdLst/>
              <a:ahLst/>
              <a:cxnLst/>
              <a:rect l="l" t="t" r="r" b="b"/>
              <a:pathLst>
                <a:path w="65512" h="34781" extrusionOk="0">
                  <a:moveTo>
                    <a:pt x="0" y="34781"/>
                  </a:moveTo>
                  <a:cubicBezTo>
                    <a:pt x="8189" y="26592"/>
                    <a:pt x="13917" y="16255"/>
                    <a:pt x="21330" y="7358"/>
                  </a:cubicBezTo>
                  <a:cubicBezTo>
                    <a:pt x="23323" y="4966"/>
                    <a:pt x="24163" y="634"/>
                    <a:pt x="27233" y="121"/>
                  </a:cubicBezTo>
                  <a:cubicBezTo>
                    <a:pt x="33041" y="-850"/>
                    <a:pt x="35973" y="8015"/>
                    <a:pt x="40374" y="11928"/>
                  </a:cubicBezTo>
                  <a:cubicBezTo>
                    <a:pt x="48742" y="19368"/>
                    <a:pt x="58797" y="25249"/>
                    <a:pt x="65512" y="3421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1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E3526306-3761-7011-7F2C-B5A7AB9803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532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569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63"/>
    </mc:Choice>
    <mc:Fallback xmlns="">
      <p:transition spd="slow" advTm="4496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lt Başlık 1">
            <a:extLst>
              <a:ext uri="{FF2B5EF4-FFF2-40B4-BE49-F238E27FC236}">
                <a16:creationId xmlns:a16="http://schemas.microsoft.com/office/drawing/2014/main" id="{3FA5B654-0951-E540-FFA8-DDECFC021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2180" y="3636525"/>
            <a:ext cx="3302797" cy="457200"/>
          </a:xfrm>
        </p:spPr>
        <p:txBody>
          <a:bodyPr/>
          <a:lstStyle/>
          <a:p>
            <a:pPr algn="ctr"/>
            <a:r>
              <a:rPr lang="tr-TR" dirty="0" err="1">
                <a:latin typeface="Garamond" panose="02020404030301010803" pitchFamily="18" charset="0"/>
              </a:rPr>
              <a:t>Without</a:t>
            </a:r>
            <a:r>
              <a:rPr lang="tr-TR" dirty="0">
                <a:latin typeface="Garamond" panose="02020404030301010803" pitchFamily="18" charset="0"/>
              </a:rPr>
              <a:t> Segmentation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623893F-DC6F-63A2-CC19-4DC811D64DD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027911" y="3636525"/>
            <a:ext cx="3300005" cy="457200"/>
          </a:xfrm>
        </p:spPr>
        <p:txBody>
          <a:bodyPr/>
          <a:lstStyle/>
          <a:p>
            <a:pPr algn="ctr"/>
            <a:r>
              <a:rPr lang="tr-TR" dirty="0" err="1">
                <a:latin typeface="Garamond" panose="02020404030301010803" pitchFamily="18" charset="0"/>
              </a:rPr>
              <a:t>With</a:t>
            </a:r>
            <a:r>
              <a:rPr lang="tr-TR" dirty="0">
                <a:latin typeface="Garamond" panose="02020404030301010803" pitchFamily="18" charset="0"/>
              </a:rPr>
              <a:t> Segmentation</a:t>
            </a:r>
          </a:p>
        </p:txBody>
      </p:sp>
      <p:sp>
        <p:nvSpPr>
          <p:cNvPr id="6" name="Başlık 5">
            <a:extLst>
              <a:ext uri="{FF2B5EF4-FFF2-40B4-BE49-F238E27FC236}">
                <a16:creationId xmlns:a16="http://schemas.microsoft.com/office/drawing/2014/main" id="{D8C180F1-8FD2-A356-1BB7-D9908643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Garamond" panose="02020404030301010803" pitchFamily="18" charset="0"/>
              </a:rPr>
              <a:t>Example</a:t>
            </a:r>
            <a:r>
              <a:rPr lang="tr-TR" dirty="0">
                <a:latin typeface="Garamond" panose="02020404030301010803" pitchFamily="18" charset="0"/>
              </a:rPr>
              <a:t> of Low-Grade Glioma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1247B32D-9465-FB76-6941-9951970E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180" y="1612251"/>
            <a:ext cx="3302797" cy="1918997"/>
          </a:xfrm>
          <a:prstGeom prst="rect">
            <a:avLst/>
          </a:prstGeom>
        </p:spPr>
      </p:pic>
      <p:pic>
        <p:nvPicPr>
          <p:cNvPr id="13" name="Resim 12" descr="meyve içeren bir resim&#10;&#10;Açıklama otomatik olarak oluşturuldu">
            <a:extLst>
              <a:ext uri="{FF2B5EF4-FFF2-40B4-BE49-F238E27FC236}">
                <a16:creationId xmlns:a16="http://schemas.microsoft.com/office/drawing/2014/main" id="{88C7C637-6B92-538B-8446-C44412C45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910" y="1638883"/>
            <a:ext cx="3300006" cy="1931828"/>
          </a:xfrm>
          <a:prstGeom prst="rect">
            <a:avLst/>
          </a:prstGeom>
        </p:spPr>
      </p:pic>
      <p:pic>
        <p:nvPicPr>
          <p:cNvPr id="14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B71D0D98-6184-F8D4-45BB-3AB3760FECE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7532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192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30"/>
    </mc:Choice>
    <mc:Fallback xmlns="">
      <p:transition spd="slow" advTm="25830"/>
    </mc:Fallback>
  </mc:AlternateContent>
  <p:extLst>
    <p:ext uri="{3A86A75C-4F4B-4683-9AE1-C65F6400EC91}">
      <p14:laserTraceLst xmlns:p14="http://schemas.microsoft.com/office/powerpoint/2010/main">
        <p14:tracePtLst>
          <p14:tracePt t="19646" x="8842375" y="2984500"/>
          <p14:tracePt t="19654" x="8721725" y="2984500"/>
          <p14:tracePt t="19662" x="8596313" y="2990850"/>
          <p14:tracePt t="19670" x="8407400" y="2990850"/>
          <p14:tracePt t="19679" x="8269288" y="2997200"/>
          <p14:tracePt t="19686" x="8105775" y="3009900"/>
          <p14:tracePt t="19694" x="7954963" y="3009900"/>
          <p14:tracePt t="19703" x="7747000" y="3016250"/>
          <p14:tracePt t="19710" x="7570788" y="3016250"/>
          <p14:tracePt t="19718" x="7419975" y="3016250"/>
          <p14:tracePt t="19726" x="7231063" y="3016250"/>
          <p14:tracePt t="19734" x="7112000" y="3016250"/>
          <p14:tracePt t="19742" x="7016750" y="3016250"/>
          <p14:tracePt t="19750" x="6935788" y="3016250"/>
          <p14:tracePt t="19758" x="6853238" y="3016250"/>
          <p14:tracePt t="19766" x="6796088" y="3009900"/>
          <p14:tracePt t="19774" x="6753225" y="2997200"/>
          <p14:tracePt t="19783" x="6721475" y="2984500"/>
          <p14:tracePt t="19790" x="6689725" y="2971800"/>
          <p14:tracePt t="19798" x="6670675" y="2952750"/>
          <p14:tracePt t="19806" x="6657975" y="2940050"/>
          <p14:tracePt t="19814" x="6638925" y="2914650"/>
          <p14:tracePt t="19822" x="6619875" y="2895600"/>
          <p14:tracePt t="19830" x="6607175" y="2876550"/>
          <p14:tracePt t="19839" x="6594475" y="2851150"/>
          <p14:tracePt t="19846" x="6577013" y="2814638"/>
          <p14:tracePt t="19854" x="6557963" y="2795588"/>
          <p14:tracePt t="19862" x="6545263" y="2770188"/>
          <p14:tracePt t="19870" x="6532563" y="2744788"/>
          <p14:tracePt t="19878" x="6507163" y="2713038"/>
          <p14:tracePt t="19886" x="6481763" y="2687638"/>
          <p14:tracePt t="19894" x="6462713" y="2668588"/>
          <p14:tracePt t="19902" x="6407150" y="2651125"/>
          <p14:tracePt t="19910" x="6369050" y="2632075"/>
          <p14:tracePt t="19918" x="6330950" y="2625725"/>
          <p14:tracePt t="19926" x="6267450" y="2619375"/>
          <p14:tracePt t="19934" x="6211888" y="2619375"/>
          <p14:tracePt t="19942" x="6167438" y="2619375"/>
          <p14:tracePt t="19949" x="6116638" y="2613025"/>
          <p14:tracePt t="19958" x="6072188" y="2613025"/>
          <p14:tracePt t="19966" x="6016625" y="2600325"/>
          <p14:tracePt t="19974" x="5972175" y="2600325"/>
          <p14:tracePt t="19982" x="5934075" y="2600325"/>
          <p14:tracePt t="19991" x="5908675" y="2600325"/>
          <p14:tracePt t="19998" x="5878513" y="2600325"/>
          <p14:tracePt t="20006" x="5853113" y="2600325"/>
          <p14:tracePt t="20014" x="5815013" y="2587625"/>
          <p14:tracePt t="20022" x="5789613" y="2587625"/>
          <p14:tracePt t="20030" x="5764213" y="2581275"/>
          <p14:tracePt t="20038" x="5732463" y="2581275"/>
          <p14:tracePt t="20046" x="5708650" y="2568575"/>
          <p14:tracePt t="20054" x="5683250" y="2562225"/>
          <p14:tracePt t="20062" x="5664200" y="2562225"/>
          <p14:tracePt t="20070" x="5638800" y="2555875"/>
          <p14:tracePt t="20078" x="5613400" y="2543175"/>
          <p14:tracePt t="20086" x="5588000" y="2543175"/>
          <p14:tracePt t="20094" x="5568950" y="2543175"/>
          <p14:tracePt t="20102" x="5549900" y="2536825"/>
          <p14:tracePt t="20110" x="5532438" y="2536825"/>
          <p14:tracePt t="20118" x="5513388" y="2530475"/>
          <p14:tracePt t="20126" x="5494338" y="2530475"/>
          <p14:tracePt t="20134" x="5481638" y="2530475"/>
          <p14:tracePt t="20150" x="5475288" y="2530475"/>
          <p14:tracePt t="20230" x="5475288" y="2536825"/>
          <p14:tracePt t="20238" x="5475288" y="2543175"/>
          <p14:tracePt t="20247" x="5475288" y="2549525"/>
          <p14:tracePt t="20263" x="5475288" y="2562225"/>
          <p14:tracePt t="20278" x="5475288" y="2568575"/>
          <p14:tracePt t="20303" x="5475288" y="2574925"/>
          <p14:tracePt t="20326" x="5481638" y="2574925"/>
          <p14:tracePt t="20360" x="5481638" y="2581275"/>
          <p14:tracePt t="20390" x="5487988" y="2581275"/>
          <p14:tracePt t="20584" x="5494338" y="2581275"/>
          <p14:tracePt t="20590" x="5500688" y="2581275"/>
          <p14:tracePt t="20598" x="5513388" y="2581275"/>
          <p14:tracePt t="20606" x="5519738" y="2581275"/>
          <p14:tracePt t="20614" x="5526088" y="2581275"/>
          <p14:tracePt t="20622" x="5538788" y="2581275"/>
          <p14:tracePt t="20630" x="5549900" y="2581275"/>
          <p14:tracePt t="20638" x="5556250" y="2581275"/>
          <p14:tracePt t="20646" x="5568950" y="2581275"/>
          <p14:tracePt t="20654" x="5581650" y="2581275"/>
          <p14:tracePt t="20662" x="5594350" y="2581275"/>
          <p14:tracePt t="20671" x="5613400" y="2581275"/>
          <p14:tracePt t="20679" x="5626100" y="2574925"/>
          <p14:tracePt t="20686" x="5632450" y="2568575"/>
          <p14:tracePt t="20694" x="5645150" y="2562225"/>
          <p14:tracePt t="20702" x="5657850" y="2562225"/>
          <p14:tracePt t="20710" x="5664200" y="2555875"/>
          <p14:tracePt t="20718" x="5670550" y="2549525"/>
          <p14:tracePt t="20726" x="5689600" y="2543175"/>
          <p14:tracePt t="20734" x="5695950" y="2543175"/>
          <p14:tracePt t="20742" x="5702300" y="2536825"/>
          <p14:tracePt t="20750" x="5708650" y="2536825"/>
          <p14:tracePt t="20758" x="5719763" y="2536825"/>
          <p14:tracePt t="20766" x="5719763" y="2530475"/>
          <p14:tracePt t="20774" x="5726113" y="2524125"/>
          <p14:tracePt t="20782" x="5732463" y="2524125"/>
          <p14:tracePt t="20790" x="5738813" y="2524125"/>
          <p14:tracePt t="20798" x="5745163" y="2517775"/>
          <p14:tracePt t="20814" x="5751513" y="2517775"/>
          <p14:tracePt t="20822" x="5751513" y="2511425"/>
          <p14:tracePt t="20838" x="5751513" y="2505075"/>
          <p14:tracePt t="20846" x="5751513" y="2498725"/>
          <p14:tracePt t="20854" x="5757863" y="2492375"/>
          <p14:tracePt t="20862" x="5757863" y="2486025"/>
          <p14:tracePt t="20870" x="5764213" y="2486025"/>
          <p14:tracePt t="20878" x="5764213" y="2479675"/>
          <p14:tracePt t="20886" x="5764213" y="2474913"/>
          <p14:tracePt t="20895" x="5770563" y="2468563"/>
          <p14:tracePt t="20902" x="5770563" y="2455863"/>
          <p14:tracePt t="20910" x="5776913" y="2449513"/>
          <p14:tracePt t="20919" x="5776913" y="2443163"/>
          <p14:tracePt t="20926" x="5776913" y="2430463"/>
          <p14:tracePt t="20934" x="5776913" y="2417763"/>
          <p14:tracePt t="20943" x="5776913" y="2405063"/>
          <p14:tracePt t="20950" x="5776913" y="2392363"/>
          <p14:tracePt t="20958" x="5776913" y="2386013"/>
          <p14:tracePt t="20966" x="5776913" y="2366963"/>
          <p14:tracePt t="20974" x="5776913" y="2354263"/>
          <p14:tracePt t="20982" x="5776913" y="2335213"/>
          <p14:tracePt t="20990" x="5776913" y="2328863"/>
          <p14:tracePt t="20998" x="5776913" y="2316163"/>
          <p14:tracePt t="21006" x="5776913" y="2297113"/>
          <p14:tracePt t="21014" x="5770563" y="2292350"/>
          <p14:tracePt t="21022" x="5764213" y="2273300"/>
          <p14:tracePt t="21030" x="5764213" y="2260600"/>
          <p14:tracePt t="21038" x="5764213" y="2247900"/>
          <p14:tracePt t="21047" x="5757863" y="2235200"/>
          <p14:tracePt t="21054" x="5751513" y="2222500"/>
          <p14:tracePt t="21062" x="5751513" y="2203450"/>
          <p14:tracePt t="21070" x="5745163" y="2190750"/>
          <p14:tracePt t="21078" x="5738813" y="2178050"/>
          <p14:tracePt t="21086" x="5732463" y="2165350"/>
          <p14:tracePt t="21094" x="5726113" y="2152650"/>
          <p14:tracePt t="21102" x="5719763" y="2139950"/>
          <p14:tracePt t="21110" x="5715000" y="2133600"/>
          <p14:tracePt t="21118" x="5708650" y="2120900"/>
          <p14:tracePt t="21126" x="5702300" y="2114550"/>
          <p14:tracePt t="21134" x="5702300" y="2109788"/>
          <p14:tracePt t="21142" x="5695950" y="2103438"/>
          <p14:tracePt t="21150" x="5689600" y="2097088"/>
          <p14:tracePt t="21158" x="5676900" y="2090738"/>
          <p14:tracePt t="21166" x="5676900" y="2084388"/>
          <p14:tracePt t="21174" x="5664200" y="2078038"/>
          <p14:tracePt t="21190" x="5657850" y="2065338"/>
          <p14:tracePt t="21198" x="5645150" y="2065338"/>
          <p14:tracePt t="21206" x="5645150" y="2052638"/>
          <p14:tracePt t="21214" x="5632450" y="2052638"/>
          <p14:tracePt t="21222" x="5626100" y="2046288"/>
          <p14:tracePt t="21230" x="5613400" y="2033588"/>
          <p14:tracePt t="21238" x="5607050" y="2033588"/>
          <p14:tracePt t="21246" x="5594350" y="2033588"/>
          <p14:tracePt t="21255" x="5581650" y="2027238"/>
          <p14:tracePt t="21262" x="5562600" y="2020888"/>
          <p14:tracePt t="21270" x="5549900" y="2020888"/>
          <p14:tracePt t="21279" x="5538788" y="2020888"/>
          <p14:tracePt t="21286" x="5526088" y="2020888"/>
          <p14:tracePt t="21294" x="5519738" y="2020888"/>
          <p14:tracePt t="21302" x="5507038" y="2020888"/>
          <p14:tracePt t="21310" x="5494338" y="2020888"/>
          <p14:tracePt t="21318" x="5481638" y="2020888"/>
          <p14:tracePt t="21326" x="5475288" y="2020888"/>
          <p14:tracePt t="21334" x="5468938" y="2020888"/>
          <p14:tracePt t="21342" x="5449888" y="2020888"/>
          <p14:tracePt t="21350" x="5443538" y="2020888"/>
          <p14:tracePt t="21358" x="5437188" y="2020888"/>
          <p14:tracePt t="21366" x="5430838" y="2020888"/>
          <p14:tracePt t="21374" x="5418138" y="2020888"/>
          <p14:tracePt t="21382" x="5411788" y="2020888"/>
          <p14:tracePt t="21390" x="5405438" y="2020888"/>
          <p14:tracePt t="21398" x="5392738" y="2020888"/>
          <p14:tracePt t="21415" x="5386388" y="2020888"/>
          <p14:tracePt t="21422" x="5373688" y="2027238"/>
          <p14:tracePt t="21430" x="5367338" y="2027238"/>
          <p14:tracePt t="21438" x="5362575" y="2027238"/>
          <p14:tracePt t="21446" x="5349875" y="2033588"/>
          <p14:tracePt t="21454" x="5337175" y="2039938"/>
          <p14:tracePt t="21462" x="5330825" y="2046288"/>
          <p14:tracePt t="21470" x="5318125" y="2052638"/>
          <p14:tracePt t="21478" x="5311775" y="2058988"/>
          <p14:tracePt t="21486" x="5305425" y="2058988"/>
          <p14:tracePt t="21494" x="5286375" y="2071688"/>
          <p14:tracePt t="21502" x="5280025" y="2078038"/>
          <p14:tracePt t="21511" x="5267325" y="2090738"/>
          <p14:tracePt t="21518" x="5254625" y="2097088"/>
          <p14:tracePt t="21534" x="5241925" y="2109788"/>
          <p14:tracePt t="21542" x="5229225" y="2120900"/>
          <p14:tracePt t="21550" x="5210175" y="2146300"/>
          <p14:tracePt t="21558" x="5203825" y="2152650"/>
          <p14:tracePt t="21566" x="5197475" y="2159000"/>
          <p14:tracePt t="21574" x="5191125" y="2171700"/>
          <p14:tracePt t="21582" x="5186363" y="2184400"/>
          <p14:tracePt t="21590" x="5180013" y="2197100"/>
          <p14:tracePt t="21598" x="5173663" y="2209800"/>
          <p14:tracePt t="21606" x="5173663" y="2222500"/>
          <p14:tracePt t="21614" x="5167313" y="2235200"/>
          <p14:tracePt t="21622" x="5167313" y="2247900"/>
          <p14:tracePt t="21630" x="5167313" y="2260600"/>
          <p14:tracePt t="21638" x="5167313" y="2273300"/>
          <p14:tracePt t="21646" x="5167313" y="2292350"/>
          <p14:tracePt t="21654" x="5167313" y="2309813"/>
          <p14:tracePt t="21662" x="5167313" y="2328863"/>
          <p14:tracePt t="21670" x="5173663" y="2379663"/>
          <p14:tracePt t="21678" x="5191125" y="2405063"/>
          <p14:tracePt t="21686" x="5191125" y="2424113"/>
          <p14:tracePt t="21694" x="5197475" y="2443163"/>
          <p14:tracePt t="21702" x="5203825" y="2462213"/>
          <p14:tracePt t="21710" x="5210175" y="2474913"/>
          <p14:tracePt t="21718" x="5222875" y="2498725"/>
          <p14:tracePt t="21726" x="5235575" y="2505075"/>
          <p14:tracePt t="21735" x="5248275" y="2517775"/>
          <p14:tracePt t="21742" x="5254625" y="2530475"/>
          <p14:tracePt t="21750" x="5267325" y="2536825"/>
          <p14:tracePt t="21758" x="5292725" y="2549525"/>
          <p14:tracePt t="21766" x="5305425" y="2555875"/>
          <p14:tracePt t="21774" x="5324475" y="2568575"/>
          <p14:tracePt t="21783" x="5349875" y="2574925"/>
          <p14:tracePt t="21790" x="5373688" y="2581275"/>
          <p14:tracePt t="21798" x="5399088" y="2581275"/>
          <p14:tracePt t="21806" x="5418138" y="2581275"/>
          <p14:tracePt t="21814" x="5449888" y="2581275"/>
          <p14:tracePt t="21822" x="5456238" y="2581275"/>
          <p14:tracePt t="21830" x="5475288" y="2581275"/>
          <p14:tracePt t="21839" x="5494338" y="2581275"/>
          <p14:tracePt t="21846" x="5513388" y="2581275"/>
          <p14:tracePt t="21854" x="5532438" y="2581275"/>
          <p14:tracePt t="21862" x="5549900" y="2574925"/>
          <p14:tracePt t="21870" x="5581650" y="2568575"/>
          <p14:tracePt t="21878" x="5600700" y="2562225"/>
          <p14:tracePt t="21886" x="5613400" y="2555875"/>
          <p14:tracePt t="21894" x="5626100" y="2543175"/>
          <p14:tracePt t="21903" x="5651500" y="2530475"/>
          <p14:tracePt t="21910" x="5664200" y="2517775"/>
          <p14:tracePt t="21918" x="5676900" y="2505075"/>
          <p14:tracePt t="21926" x="5689600" y="2492375"/>
          <p14:tracePt t="21934" x="5702300" y="2479675"/>
          <p14:tracePt t="21942" x="5708650" y="2462213"/>
          <p14:tracePt t="21950" x="5726113" y="2443163"/>
          <p14:tracePt t="21958" x="5732463" y="2424113"/>
          <p14:tracePt t="21966" x="5738813" y="2405063"/>
          <p14:tracePt t="21974" x="5738813" y="2392363"/>
          <p14:tracePt t="21982" x="5745163" y="2366963"/>
          <p14:tracePt t="21990" x="5745163" y="2354263"/>
          <p14:tracePt t="21998" x="5745163" y="2335213"/>
          <p14:tracePt t="22006" x="5745163" y="2322513"/>
          <p14:tracePt t="22014" x="5745163" y="2303463"/>
          <p14:tracePt t="22022" x="5745163" y="2286000"/>
          <p14:tracePt t="22030" x="5745163" y="2266950"/>
          <p14:tracePt t="22038" x="5738813" y="2247900"/>
          <p14:tracePt t="22046" x="5738813" y="2228850"/>
          <p14:tracePt t="22054" x="5726113" y="2209800"/>
          <p14:tracePt t="22062" x="5719763" y="2190750"/>
          <p14:tracePt t="22070" x="5715000" y="2171700"/>
          <p14:tracePt t="22078" x="5702300" y="2152650"/>
          <p14:tracePt t="22086" x="5695950" y="2139950"/>
          <p14:tracePt t="22094" x="5689600" y="2127250"/>
          <p14:tracePt t="22102" x="5676900" y="2109788"/>
          <p14:tracePt t="22110" x="5670550" y="2103438"/>
          <p14:tracePt t="22118" x="5657850" y="2084388"/>
          <p14:tracePt t="22126" x="5651500" y="2078038"/>
          <p14:tracePt t="22134" x="5632450" y="2065338"/>
          <p14:tracePt t="22142" x="5613400" y="2058988"/>
          <p14:tracePt t="22151" x="5607050" y="2052638"/>
          <p14:tracePt t="22158" x="5594350" y="2039938"/>
          <p14:tracePt t="22166" x="5581650" y="2033588"/>
          <p14:tracePt t="22174" x="5562600" y="2033588"/>
          <p14:tracePt t="22183" x="5549900" y="2027238"/>
          <p14:tracePt t="22190" x="5543550" y="2027238"/>
          <p14:tracePt t="22198" x="5532438" y="2020888"/>
          <p14:tracePt t="22207" x="5519738" y="2020888"/>
          <p14:tracePt t="22214" x="5500688" y="2014538"/>
          <p14:tracePt t="22222" x="5494338" y="2014538"/>
          <p14:tracePt t="22230" x="5475288" y="2014538"/>
          <p14:tracePt t="22238" x="5468938" y="2014538"/>
          <p14:tracePt t="22246" x="5456238" y="2014538"/>
          <p14:tracePt t="22254" x="5443538" y="2014538"/>
          <p14:tracePt t="22262" x="5437188" y="2014538"/>
          <p14:tracePt t="22270" x="5430838" y="2014538"/>
          <p14:tracePt t="22278" x="5418138" y="2020888"/>
          <p14:tracePt t="22286" x="5405438" y="2020888"/>
          <p14:tracePt t="22294" x="5399088" y="2020888"/>
          <p14:tracePt t="22306" x="5386388" y="2033588"/>
          <p14:tracePt t="22314" x="5367338" y="2039938"/>
          <p14:tracePt t="22322" x="5356225" y="2046288"/>
          <p14:tracePt t="22330" x="5349875" y="2052638"/>
          <p14:tracePt t="22338" x="5337175" y="2058988"/>
          <p14:tracePt t="22346" x="5330825" y="2071688"/>
          <p14:tracePt t="22354" x="5324475" y="2078038"/>
          <p14:tracePt t="22362" x="5305425" y="2090738"/>
          <p14:tracePt t="22378" x="5292725" y="2103438"/>
          <p14:tracePt t="22386" x="5292725" y="2114550"/>
          <p14:tracePt t="22395" x="5286375" y="2127250"/>
          <p14:tracePt t="22402" x="5280025" y="2139950"/>
          <p14:tracePt t="22410" x="5280025" y="2152650"/>
          <p14:tracePt t="22418" x="5280025" y="2171700"/>
          <p14:tracePt t="22426" x="5280025" y="2190750"/>
          <p14:tracePt t="22434" x="5280025" y="2203450"/>
          <p14:tracePt t="22442" x="5280025" y="2216150"/>
          <p14:tracePt t="22449" x="5280025" y="2235200"/>
          <p14:tracePt t="22458" x="5280025" y="2254250"/>
          <p14:tracePt t="22466" x="5280025" y="2273300"/>
          <p14:tracePt t="22474" x="5280025" y="2286000"/>
          <p14:tracePt t="22482" x="5286375" y="2297113"/>
          <p14:tracePt t="22490" x="5286375" y="2303463"/>
          <p14:tracePt t="22499" x="5292725" y="2322513"/>
          <p14:tracePt t="22506" x="5299075" y="2335213"/>
          <p14:tracePt t="22514" x="5305425" y="2347913"/>
          <p14:tracePt t="22522" x="5311775" y="2360613"/>
          <p14:tracePt t="22530" x="5324475" y="2373313"/>
          <p14:tracePt t="22538" x="5324475" y="2392363"/>
          <p14:tracePt t="22547" x="5330825" y="2398713"/>
          <p14:tracePt t="22554" x="5343525" y="2411413"/>
          <p14:tracePt t="22562" x="5349875" y="2430463"/>
          <p14:tracePt t="22570" x="5362575" y="2443163"/>
          <p14:tracePt t="22578" x="5373688" y="2455863"/>
          <p14:tracePt t="22586" x="5380038" y="2468563"/>
          <p14:tracePt t="22594" x="5392738" y="2479675"/>
          <p14:tracePt t="22603" x="5405438" y="2486025"/>
          <p14:tracePt t="22610" x="5418138" y="2505075"/>
          <p14:tracePt t="22618" x="5437188" y="2511425"/>
          <p14:tracePt t="22626" x="5449888" y="2524125"/>
          <p14:tracePt t="22634" x="5462588" y="2524125"/>
          <p14:tracePt t="22642" x="5481638" y="2536825"/>
          <p14:tracePt t="22651" x="5494338" y="2543175"/>
          <p14:tracePt t="22658" x="5507038" y="2543175"/>
          <p14:tracePt t="22666" x="5526088" y="2543175"/>
          <p14:tracePt t="22674" x="5538788" y="2543175"/>
          <p14:tracePt t="22682" x="5556250" y="2543175"/>
          <p14:tracePt t="22690" x="5575300" y="2543175"/>
          <p14:tracePt t="22698" x="5594350" y="2543175"/>
          <p14:tracePt t="22706" x="5613400" y="2543175"/>
          <p14:tracePt t="22714" x="5632450" y="2543175"/>
          <p14:tracePt t="22722" x="5657850" y="2530475"/>
          <p14:tracePt t="22730" x="5676900" y="2524125"/>
          <p14:tracePt t="22738" x="5695950" y="2524125"/>
          <p14:tracePt t="22746" x="5708650" y="2511425"/>
          <p14:tracePt t="22754" x="5726113" y="2505075"/>
          <p14:tracePt t="22763" x="5745163" y="2498725"/>
          <p14:tracePt t="22770" x="5764213" y="2492375"/>
          <p14:tracePt t="22778" x="5776913" y="2479675"/>
          <p14:tracePt t="22786" x="5789613" y="2474913"/>
          <p14:tracePt t="22794" x="5795963" y="2468563"/>
          <p14:tracePt t="22802" x="5802313" y="2455863"/>
          <p14:tracePt t="22811" x="5808663" y="2455863"/>
          <p14:tracePt t="22818" x="5815013" y="2443163"/>
          <p14:tracePt t="22826" x="5821363" y="2405063"/>
          <p14:tracePt t="22834" x="5821363" y="2379663"/>
          <p14:tracePt t="22842" x="5821363" y="2354263"/>
          <p14:tracePt t="22850" x="5821363" y="2328863"/>
          <p14:tracePt t="22858" x="5821363" y="2309813"/>
          <p14:tracePt t="22866" x="5821363" y="2273300"/>
          <p14:tracePt t="22874" x="5821363" y="2254250"/>
          <p14:tracePt t="22882" x="5815013" y="2241550"/>
          <p14:tracePt t="22890" x="5815013" y="2228850"/>
          <p14:tracePt t="22898" x="5808663" y="2216150"/>
          <p14:tracePt t="22906" x="5802313" y="2203450"/>
          <p14:tracePt t="22915" x="5795963" y="2197100"/>
          <p14:tracePt t="22922" x="5789613" y="2178050"/>
          <p14:tracePt t="22930" x="5783263" y="2165350"/>
          <p14:tracePt t="22938" x="5770563" y="2159000"/>
          <p14:tracePt t="22946" x="5770563" y="2146300"/>
          <p14:tracePt t="22954" x="5757863" y="2133600"/>
          <p14:tracePt t="22962" x="5757863" y="2120900"/>
          <p14:tracePt t="22971" x="5745163" y="2114550"/>
          <p14:tracePt t="22978" x="5738813" y="2103438"/>
          <p14:tracePt t="22986" x="5726113" y="2090738"/>
          <p14:tracePt t="22994" x="5715000" y="2084388"/>
          <p14:tracePt t="23002" x="5708650" y="2078038"/>
          <p14:tracePt t="23010" x="5683250" y="2065338"/>
          <p14:tracePt t="23018" x="5676900" y="2058988"/>
          <p14:tracePt t="23026" x="5657850" y="2058988"/>
          <p14:tracePt t="23034" x="5651500" y="2052638"/>
          <p14:tracePt t="23042" x="5632450" y="2046288"/>
          <p14:tracePt t="23050" x="5626100" y="2046288"/>
          <p14:tracePt t="23058" x="5619750" y="2046288"/>
          <p14:tracePt t="23066" x="5607050" y="2046288"/>
          <p14:tracePt t="23075" x="5588000" y="2039938"/>
          <p14:tracePt t="23083" x="5575300" y="2039938"/>
          <p14:tracePt t="23090" x="5562600" y="2039938"/>
          <p14:tracePt t="23098" x="5543550" y="2039938"/>
          <p14:tracePt t="23106" x="5532438" y="2039938"/>
          <p14:tracePt t="23114" x="5519738" y="2039938"/>
          <p14:tracePt t="23122" x="5513388" y="2039938"/>
          <p14:tracePt t="23130" x="5500688" y="2039938"/>
          <p14:tracePt t="23138" x="5487988" y="2039938"/>
          <p14:tracePt t="23154" x="5475288" y="2039938"/>
          <p14:tracePt t="23162" x="5468938" y="2046288"/>
          <p14:tracePt t="23170" x="5462588" y="2046288"/>
          <p14:tracePt t="23179" x="5449888" y="2052638"/>
          <p14:tracePt t="23194" x="5437188" y="2058988"/>
          <p14:tracePt t="23202" x="5437188" y="2071688"/>
          <p14:tracePt t="23210" x="5424488" y="2084388"/>
          <p14:tracePt t="23218" x="5418138" y="2090738"/>
          <p14:tracePt t="23226" x="5411788" y="2103438"/>
          <p14:tracePt t="23234" x="5405438" y="2120900"/>
          <p14:tracePt t="23242" x="5399088" y="2133600"/>
          <p14:tracePt t="23250" x="5392738" y="2146300"/>
          <p14:tracePt t="23258" x="5386388" y="2165350"/>
          <p14:tracePt t="23266" x="5380038" y="2197100"/>
          <p14:tracePt t="23274" x="5373688" y="2222500"/>
          <p14:tracePt t="23283" x="5373688" y="2241550"/>
          <p14:tracePt t="23290" x="5373688" y="2254250"/>
          <p14:tracePt t="23298" x="5373688" y="2279650"/>
          <p14:tracePt t="23306" x="5373688" y="2297113"/>
          <p14:tracePt t="23314" x="5373688" y="2316163"/>
          <p14:tracePt t="23322" x="5373688" y="2328863"/>
          <p14:tracePt t="23330" x="5380038" y="2354263"/>
          <p14:tracePt t="23338" x="5386388" y="2379663"/>
          <p14:tracePt t="23346" x="5392738" y="2405063"/>
          <p14:tracePt t="23354" x="5399088" y="2436813"/>
          <p14:tracePt t="23362" x="5405438" y="2455863"/>
          <p14:tracePt t="23370" x="5418138" y="2486025"/>
          <p14:tracePt t="23378" x="5430838" y="2511425"/>
          <p14:tracePt t="23386" x="5443538" y="2530475"/>
          <p14:tracePt t="23394" x="5456238" y="2562225"/>
          <p14:tracePt t="23402" x="5462588" y="2581275"/>
          <p14:tracePt t="23410" x="5481638" y="2613025"/>
          <p14:tracePt t="23418" x="5487988" y="2619375"/>
          <p14:tracePt t="23426" x="5500688" y="2638425"/>
          <p14:tracePt t="23434" x="5513388" y="2657475"/>
          <p14:tracePt t="23443" x="5526088" y="2668588"/>
          <p14:tracePt t="23450" x="5538788" y="2681288"/>
          <p14:tracePt t="23458" x="5549900" y="2687638"/>
          <p14:tracePt t="23466" x="5568950" y="2693988"/>
          <p14:tracePt t="23474" x="5581650" y="2700338"/>
          <p14:tracePt t="23482" x="5594350" y="2713038"/>
          <p14:tracePt t="23490" x="5607050" y="2713038"/>
          <p14:tracePt t="23498" x="5626100" y="2719388"/>
          <p14:tracePt t="23506" x="5645150" y="2725738"/>
          <p14:tracePt t="23514" x="5664200" y="2725738"/>
          <p14:tracePt t="23522" x="5683250" y="2725738"/>
          <p14:tracePt t="23530" x="5702300" y="2732088"/>
          <p14:tracePt t="23538" x="5719763" y="2732088"/>
          <p14:tracePt t="23547" x="5738813" y="2732088"/>
          <p14:tracePt t="23554" x="5770563" y="2732088"/>
          <p14:tracePt t="23562" x="5783263" y="2732088"/>
          <p14:tracePt t="23570" x="5802313" y="2725738"/>
          <p14:tracePt t="23578" x="5821363" y="2719388"/>
          <p14:tracePt t="23586" x="5840413" y="2719388"/>
          <p14:tracePt t="23594" x="5853113" y="2706688"/>
          <p14:tracePt t="23603" x="5872163" y="2700338"/>
          <p14:tracePt t="23610" x="5891213" y="2693988"/>
          <p14:tracePt t="23618" x="5902325" y="2681288"/>
          <p14:tracePt t="23626" x="5908675" y="2674938"/>
          <p14:tracePt t="23634" x="5921375" y="2668588"/>
          <p14:tracePt t="23642" x="5921375" y="2663825"/>
          <p14:tracePt t="23650" x="5934075" y="2651125"/>
          <p14:tracePt t="23658" x="5934075" y="2644775"/>
          <p14:tracePt t="23666" x="5946775" y="2613025"/>
          <p14:tracePt t="23674" x="5953125" y="2593975"/>
          <p14:tracePt t="23682" x="5953125" y="2574925"/>
          <p14:tracePt t="23690" x="5953125" y="2543175"/>
          <p14:tracePt t="23698" x="5953125" y="2511425"/>
          <p14:tracePt t="23706" x="5953125" y="2486025"/>
          <p14:tracePt t="23715" x="5953125" y="2449513"/>
          <p14:tracePt t="23722" x="5934075" y="2405063"/>
          <p14:tracePt t="23730" x="5927725" y="2379663"/>
          <p14:tracePt t="23738" x="5915025" y="2347913"/>
          <p14:tracePt t="23746" x="5902325" y="2303463"/>
          <p14:tracePt t="23754" x="5902325" y="2279650"/>
          <p14:tracePt t="23762" x="5895975" y="2260600"/>
          <p14:tracePt t="23770" x="5891213" y="2241550"/>
          <p14:tracePt t="23778" x="5884863" y="2235200"/>
          <p14:tracePt t="23786" x="5878513" y="2216150"/>
          <p14:tracePt t="23794" x="5865813" y="2203450"/>
          <p14:tracePt t="23802" x="5859463" y="2190750"/>
          <p14:tracePt t="23811" x="5846763" y="2184400"/>
          <p14:tracePt t="23818" x="5846763" y="2171700"/>
          <p14:tracePt t="23826" x="5834063" y="2165350"/>
          <p14:tracePt t="23834" x="5827713" y="2159000"/>
          <p14:tracePt t="23842" x="5815013" y="2146300"/>
          <p14:tracePt t="23850" x="5808663" y="2139950"/>
          <p14:tracePt t="23858" x="5795963" y="2139950"/>
          <p14:tracePt t="23867" x="5776913" y="2133600"/>
          <p14:tracePt t="23874" x="5764213" y="2133600"/>
          <p14:tracePt t="23882" x="5751513" y="2127250"/>
          <p14:tracePt t="23890" x="5738813" y="2127250"/>
          <p14:tracePt t="23898" x="5726113" y="2127250"/>
          <p14:tracePt t="23906" x="5715000" y="2127250"/>
          <p14:tracePt t="23914" x="5702300" y="2127250"/>
          <p14:tracePt t="23923" x="5695950" y="2127250"/>
          <p14:tracePt t="23930" x="5689600" y="2127250"/>
          <p14:tracePt t="23938" x="5676900" y="2127250"/>
          <p14:tracePt t="23946" x="5657850" y="2127250"/>
          <p14:tracePt t="23954" x="5645150" y="2127250"/>
          <p14:tracePt t="23962" x="5638800" y="2127250"/>
          <p14:tracePt t="23970" x="5626100" y="2133600"/>
          <p14:tracePt t="23978" x="5607050" y="2139950"/>
          <p14:tracePt t="23986" x="5594350" y="2146300"/>
          <p14:tracePt t="23994" x="5588000" y="2152650"/>
          <p14:tracePt t="24002" x="5575300" y="2159000"/>
          <p14:tracePt t="24010" x="5562600" y="2165350"/>
          <p14:tracePt t="24018" x="5556250" y="2165350"/>
          <p14:tracePt t="24026" x="5549900" y="2165350"/>
          <p14:tracePt t="24034" x="5543550" y="2171700"/>
          <p14:tracePt t="24042" x="5538788" y="2178050"/>
          <p14:tracePt t="24050" x="5532438" y="2190750"/>
          <p14:tracePt t="24058" x="5526088" y="2190750"/>
          <p14:tracePt t="24066" x="5519738" y="2197100"/>
          <p14:tracePt t="24082" x="5513388" y="2209800"/>
          <p14:tracePt t="24090" x="5507038" y="2209800"/>
          <p14:tracePt t="24098" x="5507038" y="2222500"/>
          <p14:tracePt t="24106" x="5500688" y="2228850"/>
          <p14:tracePt t="24114" x="5500688" y="2235200"/>
          <p14:tracePt t="24122" x="5494338" y="2241550"/>
          <p14:tracePt t="24130" x="5494338" y="2247900"/>
          <p14:tracePt t="24138" x="5494338" y="2260600"/>
          <p14:tracePt t="24146" x="5494338" y="2273300"/>
          <p14:tracePt t="24154" x="5494338" y="2279650"/>
          <p14:tracePt t="24162" x="5494338" y="2286000"/>
          <p14:tracePt t="24170" x="5494338" y="2292350"/>
          <p14:tracePt t="24179" x="5494338" y="2303463"/>
          <p14:tracePt t="24186" x="5494338" y="2309813"/>
          <p14:tracePt t="24194" x="5494338" y="2322513"/>
          <p14:tracePt t="24202" x="5494338" y="2328863"/>
          <p14:tracePt t="24210" x="5494338" y="2347913"/>
          <p14:tracePt t="24218" x="5494338" y="2354263"/>
          <p14:tracePt t="24226" x="5494338" y="2360613"/>
          <p14:tracePt t="24235" x="5507038" y="2373313"/>
          <p14:tracePt t="24242" x="5507038" y="2379663"/>
          <p14:tracePt t="24258" x="5507038" y="2386013"/>
          <p14:tracePt t="24266" x="5513388" y="2392363"/>
          <p14:tracePt t="24274" x="5526088" y="2405063"/>
          <p14:tracePt t="24282" x="5538788" y="2411413"/>
          <p14:tracePt t="24290" x="5543550" y="2417763"/>
          <p14:tracePt t="24298" x="5556250" y="2417763"/>
          <p14:tracePt t="24306" x="5562600" y="2424113"/>
          <p14:tracePt t="24314" x="5575300" y="2430463"/>
          <p14:tracePt t="24322" x="5588000" y="2436813"/>
          <p14:tracePt t="24330" x="5600700" y="2436813"/>
          <p14:tracePt t="24338" x="5613400" y="2443163"/>
          <p14:tracePt t="24346" x="5626100" y="2443163"/>
          <p14:tracePt t="24354" x="5638800" y="2449513"/>
          <p14:tracePt t="24362" x="5651500" y="2455863"/>
          <p14:tracePt t="24370" x="5664200" y="2455863"/>
          <p14:tracePt t="24378" x="5676900" y="2455863"/>
          <p14:tracePt t="24386" x="5683250" y="2455863"/>
          <p14:tracePt t="24394" x="5689600" y="2455863"/>
          <p14:tracePt t="24402" x="5702300" y="2455863"/>
          <p14:tracePt t="24410" x="5708650" y="2455863"/>
          <p14:tracePt t="24418" x="5715000" y="2455863"/>
          <p14:tracePt t="24434" x="5719763" y="2455863"/>
          <p14:tracePt t="24474" x="5726113" y="2455863"/>
          <p14:tracePt t="24675" x="5719763" y="2449513"/>
          <p14:tracePt t="24682" x="5715000" y="2436813"/>
          <p14:tracePt t="24690" x="5708650" y="2430463"/>
          <p14:tracePt t="24698" x="5702300" y="2417763"/>
          <p14:tracePt t="24706" x="5695950" y="2398713"/>
          <p14:tracePt t="24714" x="5695950" y="2386013"/>
          <p14:tracePt t="24722" x="5695950" y="2373313"/>
          <p14:tracePt t="24730" x="5695950" y="2360613"/>
          <p14:tracePt t="24738" x="5708650" y="2347913"/>
          <p14:tracePt t="24746" x="5726113" y="2322513"/>
          <p14:tracePt t="24755" x="5757863" y="2297113"/>
          <p14:tracePt t="24762" x="5802313" y="2273300"/>
          <p14:tracePt t="24770" x="5846763" y="2247900"/>
          <p14:tracePt t="24778" x="5915025" y="2216150"/>
          <p14:tracePt t="24790" x="5997575" y="2178050"/>
          <p14:tracePt t="24798" x="6072188" y="2139950"/>
          <p14:tracePt t="24806" x="6186488" y="2097088"/>
          <p14:tracePt t="24814" x="6292850" y="2058988"/>
          <p14:tracePt t="24822" x="6369050" y="2039938"/>
          <p14:tracePt t="24830" x="6519863" y="1989138"/>
          <p14:tracePt t="24839" x="6638925" y="1951038"/>
          <p14:tracePt t="24846" x="6740525" y="1931988"/>
          <p14:tracePt t="24854" x="6916738" y="1876425"/>
          <p14:tracePt t="24862" x="7035800" y="1831975"/>
          <p14:tracePt t="24870" x="7135813" y="1819275"/>
          <p14:tracePt t="24878" x="7256463" y="1774825"/>
          <p14:tracePt t="24886" x="7426325" y="1738313"/>
          <p14:tracePt t="24894" x="7545388" y="1700213"/>
          <p14:tracePt t="24902" x="7664450" y="1668463"/>
          <p14:tracePt t="24910" x="7823200" y="1630363"/>
          <p14:tracePt t="24918" x="7986713" y="1585913"/>
          <p14:tracePt t="24926" x="8118475" y="1562100"/>
          <p14:tracePt t="24934" x="8237538" y="1536700"/>
          <p14:tracePt t="24942" x="8356600" y="1511300"/>
          <p14:tracePt t="24950" x="8509000" y="1473200"/>
          <p14:tracePt t="24958" x="8609013" y="1454150"/>
          <p14:tracePt t="24966" x="8709025" y="1428750"/>
          <p14:tracePt t="24974" x="8842375" y="1390650"/>
          <p14:tracePt t="24984" x="8929688" y="1377950"/>
          <p14:tracePt t="24990" x="9018588" y="1347788"/>
          <p14:tracePt t="24998" x="9099550" y="132873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3"/>
          <p:cNvSpPr txBox="1">
            <a:spLocks noGrp="1"/>
          </p:cNvSpPr>
          <p:nvPr>
            <p:ph type="title"/>
          </p:nvPr>
        </p:nvSpPr>
        <p:spPr>
          <a:xfrm>
            <a:off x="1041847" y="2116005"/>
            <a:ext cx="48012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000" dirty="0">
                <a:latin typeface="Garamond" panose="02020404030301010803" pitchFamily="18" charset="0"/>
              </a:rPr>
              <a:t>Data</a:t>
            </a:r>
            <a:br>
              <a:rPr lang="tr-TR" sz="4000" dirty="0">
                <a:latin typeface="Garamond" panose="02020404030301010803" pitchFamily="18" charset="0"/>
              </a:rPr>
            </a:br>
            <a:r>
              <a:rPr lang="tr-TR" sz="4000" dirty="0" err="1">
                <a:latin typeface="Garamond" panose="02020404030301010803" pitchFamily="18" charset="0"/>
              </a:rPr>
              <a:t>Understading</a:t>
            </a:r>
            <a:endParaRPr sz="4000" dirty="0">
              <a:latin typeface="Garamond" panose="02020404030301010803" pitchFamily="18" charset="0"/>
            </a:endParaRPr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1044800" y="925650"/>
            <a:ext cx="1828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0</a:t>
            </a:r>
            <a:r>
              <a:rPr lang="tr-TR" dirty="0">
                <a:latin typeface="Garamond" panose="02020404030301010803" pitchFamily="18" charset="0"/>
              </a:rPr>
              <a:t>3</a:t>
            </a:r>
            <a:endParaRPr dirty="0">
              <a:latin typeface="Garamond" panose="02020404030301010803" pitchFamily="18" charset="0"/>
            </a:endParaRPr>
          </a:p>
        </p:txBody>
      </p:sp>
      <p:cxnSp>
        <p:nvCxnSpPr>
          <p:cNvPr id="559" name="Google Shape;559;p33"/>
          <p:cNvCxnSpPr/>
          <p:nvPr/>
        </p:nvCxnSpPr>
        <p:spPr>
          <a:xfrm>
            <a:off x="1197189" y="3577638"/>
            <a:ext cx="23961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3"/>
          <p:cNvSpPr/>
          <p:nvPr/>
        </p:nvSpPr>
        <p:spPr>
          <a:xfrm flipH="1">
            <a:off x="7872086" y="809500"/>
            <a:ext cx="1100100" cy="274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1070;p49">
            <a:extLst>
              <a:ext uri="{FF2B5EF4-FFF2-40B4-BE49-F238E27FC236}">
                <a16:creationId xmlns:a16="http://schemas.microsoft.com/office/drawing/2014/main" id="{272F7CEF-6AD2-928F-8F03-D77699824D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027075" y="1021121"/>
            <a:ext cx="3228442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73;p49">
            <a:extLst>
              <a:ext uri="{FF2B5EF4-FFF2-40B4-BE49-F238E27FC236}">
                <a16:creationId xmlns:a16="http://schemas.microsoft.com/office/drawing/2014/main" id="{484CF3DC-2362-C30D-0A32-18B165FA0FB7}"/>
              </a:ext>
            </a:extLst>
          </p:cNvPr>
          <p:cNvSpPr/>
          <p:nvPr/>
        </p:nvSpPr>
        <p:spPr>
          <a:xfrm rot="605">
            <a:off x="7393166" y="2411180"/>
            <a:ext cx="397574" cy="298380"/>
          </a:xfrm>
          <a:custGeom>
            <a:avLst/>
            <a:gdLst/>
            <a:ahLst/>
            <a:cxnLst/>
            <a:rect l="l" t="t" r="r" b="b"/>
            <a:pathLst>
              <a:path w="28008" h="23780" extrusionOk="0">
                <a:moveTo>
                  <a:pt x="0" y="5058"/>
                </a:moveTo>
                <a:cubicBezTo>
                  <a:pt x="3675" y="-454"/>
                  <a:pt x="16901" y="-1484"/>
                  <a:pt x="19864" y="4441"/>
                </a:cubicBezTo>
                <a:cubicBezTo>
                  <a:pt x="22035" y="8782"/>
                  <a:pt x="22434" y="14809"/>
                  <a:pt x="19988" y="19001"/>
                </a:cubicBezTo>
                <a:cubicBezTo>
                  <a:pt x="17806" y="22742"/>
                  <a:pt x="11523" y="25009"/>
                  <a:pt x="7649" y="23072"/>
                </a:cubicBezTo>
                <a:cubicBezTo>
                  <a:pt x="3661" y="21078"/>
                  <a:pt x="1555" y="13617"/>
                  <a:pt x="4318" y="10117"/>
                </a:cubicBezTo>
                <a:cubicBezTo>
                  <a:pt x="9638" y="3377"/>
                  <a:pt x="19507" y="1210"/>
                  <a:pt x="28008" y="0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Google Shape;1074;p49">
            <a:extLst>
              <a:ext uri="{FF2B5EF4-FFF2-40B4-BE49-F238E27FC236}">
                <a16:creationId xmlns:a16="http://schemas.microsoft.com/office/drawing/2014/main" id="{04D5BD37-FB4F-D239-1AAD-26E8B9426B81}"/>
              </a:ext>
            </a:extLst>
          </p:cNvPr>
          <p:cNvSpPr/>
          <p:nvPr/>
        </p:nvSpPr>
        <p:spPr>
          <a:xfrm>
            <a:off x="6323462" y="2054718"/>
            <a:ext cx="364796" cy="334698"/>
          </a:xfrm>
          <a:custGeom>
            <a:avLst/>
            <a:gdLst/>
            <a:ahLst/>
            <a:cxnLst/>
            <a:rect l="l" t="t" r="r" b="b"/>
            <a:pathLst>
              <a:path w="21380" h="19616" extrusionOk="0">
                <a:moveTo>
                  <a:pt x="0" y="3971"/>
                </a:moveTo>
                <a:cubicBezTo>
                  <a:pt x="3318" y="-1002"/>
                  <a:pt x="15782" y="1354"/>
                  <a:pt x="17671" y="7025"/>
                </a:cubicBezTo>
                <a:cubicBezTo>
                  <a:pt x="18959" y="10894"/>
                  <a:pt x="16274" y="15820"/>
                  <a:pt x="13090" y="18369"/>
                </a:cubicBezTo>
                <a:cubicBezTo>
                  <a:pt x="10530" y="20419"/>
                  <a:pt x="5941" y="19622"/>
                  <a:pt x="3273" y="17715"/>
                </a:cubicBezTo>
                <a:cubicBezTo>
                  <a:pt x="-455" y="15051"/>
                  <a:pt x="-424" y="6953"/>
                  <a:pt x="3055" y="3971"/>
                </a:cubicBezTo>
                <a:cubicBezTo>
                  <a:pt x="7696" y="-7"/>
                  <a:pt x="18647" y="-2151"/>
                  <a:pt x="21380" y="3316"/>
                </a:cubicBez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" name="Google Shape;1075;p49">
            <a:extLst>
              <a:ext uri="{FF2B5EF4-FFF2-40B4-BE49-F238E27FC236}">
                <a16:creationId xmlns:a16="http://schemas.microsoft.com/office/drawing/2014/main" id="{7C7A753C-AD85-AB7A-2E39-5B9D4BE677C3}"/>
              </a:ext>
            </a:extLst>
          </p:cNvPr>
          <p:cNvGrpSpPr/>
          <p:nvPr/>
        </p:nvGrpSpPr>
        <p:grpSpPr>
          <a:xfrm rot="-5400000">
            <a:off x="6643335" y="1621585"/>
            <a:ext cx="425080" cy="482636"/>
            <a:chOff x="7830545" y="3716589"/>
            <a:chExt cx="425080" cy="482636"/>
          </a:xfrm>
        </p:grpSpPr>
        <p:sp>
          <p:nvSpPr>
            <p:cNvPr id="8" name="Google Shape;1076;p49">
              <a:extLst>
                <a:ext uri="{FF2B5EF4-FFF2-40B4-BE49-F238E27FC236}">
                  <a16:creationId xmlns:a16="http://schemas.microsoft.com/office/drawing/2014/main" id="{BACC46FF-59A8-F07F-AEFC-040ECBB3AFD4}"/>
                </a:ext>
              </a:extLst>
            </p:cNvPr>
            <p:cNvSpPr/>
            <p:nvPr/>
          </p:nvSpPr>
          <p:spPr>
            <a:xfrm>
              <a:off x="7993775" y="3856425"/>
              <a:ext cx="261850" cy="342800"/>
            </a:xfrm>
            <a:custGeom>
              <a:avLst/>
              <a:gdLst/>
              <a:ahLst/>
              <a:cxnLst/>
              <a:rect l="l" t="t" r="r" b="b"/>
              <a:pathLst>
                <a:path w="10474" h="13712" extrusionOk="0">
                  <a:moveTo>
                    <a:pt x="10474" y="13712"/>
                  </a:moveTo>
                  <a:cubicBezTo>
                    <a:pt x="7022" y="9112"/>
                    <a:pt x="4063" y="4071"/>
                    <a:pt x="0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" name="Google Shape;1077;p49">
              <a:extLst>
                <a:ext uri="{FF2B5EF4-FFF2-40B4-BE49-F238E27FC236}">
                  <a16:creationId xmlns:a16="http://schemas.microsoft.com/office/drawing/2014/main" id="{B3C93BBD-697F-6631-3175-BA522011999A}"/>
                </a:ext>
              </a:extLst>
            </p:cNvPr>
            <p:cNvSpPr/>
            <p:nvPr/>
          </p:nvSpPr>
          <p:spPr>
            <a:xfrm rot="-3120190" flipH="1">
              <a:off x="7836745" y="3823089"/>
              <a:ext cx="364743" cy="193646"/>
            </a:xfrm>
            <a:custGeom>
              <a:avLst/>
              <a:gdLst/>
              <a:ahLst/>
              <a:cxnLst/>
              <a:rect l="l" t="t" r="r" b="b"/>
              <a:pathLst>
                <a:path w="65512" h="34781" extrusionOk="0">
                  <a:moveTo>
                    <a:pt x="0" y="34781"/>
                  </a:moveTo>
                  <a:cubicBezTo>
                    <a:pt x="8189" y="26592"/>
                    <a:pt x="13917" y="16255"/>
                    <a:pt x="21330" y="7358"/>
                  </a:cubicBezTo>
                  <a:cubicBezTo>
                    <a:pt x="23323" y="4966"/>
                    <a:pt x="24163" y="634"/>
                    <a:pt x="27233" y="121"/>
                  </a:cubicBezTo>
                  <a:cubicBezTo>
                    <a:pt x="33041" y="-850"/>
                    <a:pt x="35973" y="8015"/>
                    <a:pt x="40374" y="11928"/>
                  </a:cubicBezTo>
                  <a:cubicBezTo>
                    <a:pt x="48742" y="19368"/>
                    <a:pt x="58797" y="25249"/>
                    <a:pt x="65512" y="3421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" name="Google Shape;1078;p49">
            <a:extLst>
              <a:ext uri="{FF2B5EF4-FFF2-40B4-BE49-F238E27FC236}">
                <a16:creationId xmlns:a16="http://schemas.microsoft.com/office/drawing/2014/main" id="{270E25B4-A973-4F06-88F9-71C5C14215AC}"/>
              </a:ext>
            </a:extLst>
          </p:cNvPr>
          <p:cNvGrpSpPr/>
          <p:nvPr/>
        </p:nvGrpSpPr>
        <p:grpSpPr>
          <a:xfrm rot="5400000" flipH="1">
            <a:off x="5412428" y="3529585"/>
            <a:ext cx="447023" cy="852547"/>
            <a:chOff x="5365675" y="3246789"/>
            <a:chExt cx="446978" cy="852461"/>
          </a:xfrm>
        </p:grpSpPr>
        <p:sp>
          <p:nvSpPr>
            <p:cNvPr id="11" name="Google Shape;1079;p49">
              <a:extLst>
                <a:ext uri="{FF2B5EF4-FFF2-40B4-BE49-F238E27FC236}">
                  <a16:creationId xmlns:a16="http://schemas.microsoft.com/office/drawing/2014/main" id="{17DACD15-8626-FFE9-3FBD-951B892DEDF6}"/>
                </a:ext>
              </a:extLst>
            </p:cNvPr>
            <p:cNvSpPr/>
            <p:nvPr/>
          </p:nvSpPr>
          <p:spPr>
            <a:xfrm>
              <a:off x="5365675" y="3388275"/>
              <a:ext cx="277725" cy="710975"/>
            </a:xfrm>
            <a:custGeom>
              <a:avLst/>
              <a:gdLst/>
              <a:ahLst/>
              <a:cxnLst/>
              <a:rect l="l" t="t" r="r" b="b"/>
              <a:pathLst>
                <a:path w="11109" h="28439" extrusionOk="0">
                  <a:moveTo>
                    <a:pt x="0" y="28439"/>
                  </a:moveTo>
                  <a:cubicBezTo>
                    <a:pt x="0" y="18262"/>
                    <a:pt x="3913" y="7196"/>
                    <a:pt x="11109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" name="Google Shape;1080;p49">
              <a:extLst>
                <a:ext uri="{FF2B5EF4-FFF2-40B4-BE49-F238E27FC236}">
                  <a16:creationId xmlns:a16="http://schemas.microsoft.com/office/drawing/2014/main" id="{7FF445B2-9E12-C08C-A3E3-C5AC8EB50283}"/>
                </a:ext>
              </a:extLst>
            </p:cNvPr>
            <p:cNvSpPr/>
            <p:nvPr/>
          </p:nvSpPr>
          <p:spPr>
            <a:xfrm rot="2700000">
              <a:off x="5446320" y="3352853"/>
              <a:ext cx="364590" cy="155947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3" name="Google Shape;1081;p49">
            <a:extLst>
              <a:ext uri="{FF2B5EF4-FFF2-40B4-BE49-F238E27FC236}">
                <a16:creationId xmlns:a16="http://schemas.microsoft.com/office/drawing/2014/main" id="{B3EA72AC-33E0-FD0F-767E-AAB5A9D4C084}"/>
              </a:ext>
            </a:extLst>
          </p:cNvPr>
          <p:cNvGrpSpPr/>
          <p:nvPr/>
        </p:nvGrpSpPr>
        <p:grpSpPr>
          <a:xfrm>
            <a:off x="5224938" y="1358566"/>
            <a:ext cx="364809" cy="407765"/>
            <a:chOff x="7558846" y="3840998"/>
            <a:chExt cx="364809" cy="407765"/>
          </a:xfrm>
        </p:grpSpPr>
        <p:sp>
          <p:nvSpPr>
            <p:cNvPr id="14" name="Google Shape;1082;p49">
              <a:extLst>
                <a:ext uri="{FF2B5EF4-FFF2-40B4-BE49-F238E27FC236}">
                  <a16:creationId xmlns:a16="http://schemas.microsoft.com/office/drawing/2014/main" id="{1A562D33-84B5-4CFF-224D-1837F45D485B}"/>
                </a:ext>
              </a:extLst>
            </p:cNvPr>
            <p:cNvSpPr/>
            <p:nvPr/>
          </p:nvSpPr>
          <p:spPr>
            <a:xfrm>
              <a:off x="7558846" y="3917117"/>
              <a:ext cx="364809" cy="236659"/>
            </a:xfrm>
            <a:custGeom>
              <a:avLst/>
              <a:gdLst/>
              <a:ahLst/>
              <a:cxnLst/>
              <a:rect l="l" t="t" r="r" b="b"/>
              <a:pathLst>
                <a:path w="16958" h="11001" extrusionOk="0">
                  <a:moveTo>
                    <a:pt x="0" y="0"/>
                  </a:moveTo>
                  <a:cubicBezTo>
                    <a:pt x="4764" y="4764"/>
                    <a:pt x="10934" y="7982"/>
                    <a:pt x="16958" y="11001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" name="Google Shape;1083;p49">
              <a:extLst>
                <a:ext uri="{FF2B5EF4-FFF2-40B4-BE49-F238E27FC236}">
                  <a16:creationId xmlns:a16="http://schemas.microsoft.com/office/drawing/2014/main" id="{CDECAAD0-164C-D096-EA54-D787F1C1937A}"/>
                </a:ext>
              </a:extLst>
            </p:cNvPr>
            <p:cNvSpPr/>
            <p:nvPr/>
          </p:nvSpPr>
          <p:spPr>
            <a:xfrm rot="713319">
              <a:off x="7631464" y="3855828"/>
              <a:ext cx="183341" cy="378106"/>
            </a:xfrm>
            <a:custGeom>
              <a:avLst/>
              <a:gdLst/>
              <a:ahLst/>
              <a:cxnLst/>
              <a:rect l="l" t="t" r="r" b="b"/>
              <a:pathLst>
                <a:path w="7334" h="15125" extrusionOk="0">
                  <a:moveTo>
                    <a:pt x="7334" y="0"/>
                  </a:moveTo>
                  <a:cubicBezTo>
                    <a:pt x="5560" y="5315"/>
                    <a:pt x="1359" y="9689"/>
                    <a:pt x="0" y="15125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6" name="Google Shape;1084;p49">
            <a:extLst>
              <a:ext uri="{FF2B5EF4-FFF2-40B4-BE49-F238E27FC236}">
                <a16:creationId xmlns:a16="http://schemas.microsoft.com/office/drawing/2014/main" id="{19383CEA-F18D-3E80-A8E8-7821D4EB48F7}"/>
              </a:ext>
            </a:extLst>
          </p:cNvPr>
          <p:cNvGrpSpPr/>
          <p:nvPr/>
        </p:nvGrpSpPr>
        <p:grpSpPr>
          <a:xfrm rot="-3299944" flipH="1">
            <a:off x="6791731" y="3038147"/>
            <a:ext cx="1445331" cy="632573"/>
            <a:chOff x="6852885" y="3452568"/>
            <a:chExt cx="1445054" cy="632452"/>
          </a:xfrm>
        </p:grpSpPr>
        <p:sp>
          <p:nvSpPr>
            <p:cNvPr id="17" name="Google Shape;1085;p49">
              <a:extLst>
                <a:ext uri="{FF2B5EF4-FFF2-40B4-BE49-F238E27FC236}">
                  <a16:creationId xmlns:a16="http://schemas.microsoft.com/office/drawing/2014/main" id="{C9DBB21C-9E64-B055-9367-EA93ED9C0686}"/>
                </a:ext>
              </a:extLst>
            </p:cNvPr>
            <p:cNvSpPr/>
            <p:nvPr/>
          </p:nvSpPr>
          <p:spPr>
            <a:xfrm>
              <a:off x="6953250" y="3483050"/>
              <a:ext cx="1149900" cy="567475"/>
            </a:xfrm>
            <a:custGeom>
              <a:avLst/>
              <a:gdLst/>
              <a:ahLst/>
              <a:cxnLst/>
              <a:rect l="l" t="t" r="r" b="b"/>
              <a:pathLst>
                <a:path w="45996" h="22699" extrusionOk="0">
                  <a:moveTo>
                    <a:pt x="0" y="16098"/>
                  </a:moveTo>
                  <a:cubicBezTo>
                    <a:pt x="8171" y="19369"/>
                    <a:pt x="17051" y="23955"/>
                    <a:pt x="25681" y="22231"/>
                  </a:cubicBezTo>
                  <a:cubicBezTo>
                    <a:pt x="35525" y="20264"/>
                    <a:pt x="45996" y="10038"/>
                    <a:pt x="45996" y="0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" name="Google Shape;1086;p49">
              <a:extLst>
                <a:ext uri="{FF2B5EF4-FFF2-40B4-BE49-F238E27FC236}">
                  <a16:creationId xmlns:a16="http://schemas.microsoft.com/office/drawing/2014/main" id="{81276D8A-EE8D-8F2A-3573-178688DEAE55}"/>
                </a:ext>
              </a:extLst>
            </p:cNvPr>
            <p:cNvSpPr/>
            <p:nvPr/>
          </p:nvSpPr>
          <p:spPr>
            <a:xfrm>
              <a:off x="7933419" y="3452568"/>
              <a:ext cx="364520" cy="155917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" name="Google Shape;1087;p49">
              <a:extLst>
                <a:ext uri="{FF2B5EF4-FFF2-40B4-BE49-F238E27FC236}">
                  <a16:creationId xmlns:a16="http://schemas.microsoft.com/office/drawing/2014/main" id="{C41406F8-4A91-A168-5D76-C4A259BBD72F}"/>
                </a:ext>
              </a:extLst>
            </p:cNvPr>
            <p:cNvSpPr/>
            <p:nvPr/>
          </p:nvSpPr>
          <p:spPr>
            <a:xfrm rot="-3599220">
              <a:off x="6829291" y="3810186"/>
              <a:ext cx="364599" cy="155950"/>
            </a:xfrm>
            <a:custGeom>
              <a:avLst/>
              <a:gdLst/>
              <a:ahLst/>
              <a:cxnLst/>
              <a:rect l="l" t="t" r="r" b="b"/>
              <a:pathLst>
                <a:path w="88745" h="37959" extrusionOk="0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2" name="Google Shape;181;p4" descr="Icon&#10;&#10;Description automatically generated">
            <a:extLst>
              <a:ext uri="{FF2B5EF4-FFF2-40B4-BE49-F238E27FC236}">
                <a16:creationId xmlns:a16="http://schemas.microsoft.com/office/drawing/2014/main" id="{E7A6F778-EFB2-2932-7466-9E19D58665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7532" y="0"/>
            <a:ext cx="846468" cy="75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030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0"/>
    </mc:Choice>
    <mc:Fallback xmlns="">
      <p:transition spd="slow" advTm="5280"/>
    </mc:Fallback>
  </mc:AlternateContent>
</p:sld>
</file>

<file path=ppt/theme/theme1.xml><?xml version="1.0" encoding="utf-8"?>
<a:theme xmlns:a="http://schemas.openxmlformats.org/drawingml/2006/main" name="Nervous System Breakthrough by Slidesgo">
  <a:themeElements>
    <a:clrScheme name="Simple Light">
      <a:dk1>
        <a:srgbClr val="000000"/>
      </a:dk1>
      <a:lt1>
        <a:srgbClr val="661904"/>
      </a:lt1>
      <a:dk2>
        <a:srgbClr val="F1DCCD"/>
      </a:dk2>
      <a:lt2>
        <a:srgbClr val="AB917D"/>
      </a:lt2>
      <a:accent1>
        <a:srgbClr val="87634B"/>
      </a:accent1>
      <a:accent2>
        <a:srgbClr val="673D23"/>
      </a:accent2>
      <a:accent3>
        <a:srgbClr val="200C0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Özel 1">
      <a:majorFont>
        <a:latin typeface="Garamond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898</Words>
  <Application>Microsoft Office PowerPoint</Application>
  <PresentationFormat>Ekran Gösterisi (16:9)</PresentationFormat>
  <Paragraphs>184</Paragraphs>
  <Slides>40</Slides>
  <Notes>39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40</vt:i4>
      </vt:variant>
    </vt:vector>
  </HeadingPairs>
  <TitlesOfParts>
    <vt:vector size="48" baseType="lpstr">
      <vt:lpstr>Zilla Slab</vt:lpstr>
      <vt:lpstr>Garamond</vt:lpstr>
      <vt:lpstr>EB Garamond</vt:lpstr>
      <vt:lpstr>Times New Roman</vt:lpstr>
      <vt:lpstr>Montserrat</vt:lpstr>
      <vt:lpstr>Bebas Neue</vt:lpstr>
      <vt:lpstr>Arial</vt:lpstr>
      <vt:lpstr>Nervous System Breakthrough by Slidesgo</vt:lpstr>
      <vt:lpstr>Low-Grade Glioma Segmentation</vt:lpstr>
      <vt:lpstr>01</vt:lpstr>
      <vt:lpstr>My Journey</vt:lpstr>
      <vt:lpstr>My Journey</vt:lpstr>
      <vt:lpstr>Business Understanding</vt:lpstr>
      <vt:lpstr>What is the  Low-Grade Glioma? </vt:lpstr>
      <vt:lpstr>Why deep learning should be used?</vt:lpstr>
      <vt:lpstr>Example of Low-Grade Glioma</vt:lpstr>
      <vt:lpstr>Data Understading</vt:lpstr>
      <vt:lpstr>Data Information </vt:lpstr>
      <vt:lpstr>Taking a look at dataset</vt:lpstr>
      <vt:lpstr>Creating the new dataset </vt:lpstr>
      <vt:lpstr>Data  Visualization</vt:lpstr>
      <vt:lpstr>Distribution</vt:lpstr>
      <vt:lpstr>Distribution</vt:lpstr>
      <vt:lpstr>Distribution of data grouped  by patient and diagnosis</vt:lpstr>
      <vt:lpstr>Visualization of Brain MRI Images</vt:lpstr>
      <vt:lpstr>Why is the hot-colormap  important?</vt:lpstr>
      <vt:lpstr>Low-Grade Glioma on Brain MRI Images  with original color and hot colormap</vt:lpstr>
      <vt:lpstr>Tumor location is shown as segmented on a Brain MRI Images</vt:lpstr>
      <vt:lpstr>Data  Augmentation</vt:lpstr>
      <vt:lpstr>Why the Albumentations library is important?</vt:lpstr>
      <vt:lpstr>Augmented Brain MRI and Mask Images</vt:lpstr>
      <vt:lpstr>Modeling</vt:lpstr>
      <vt:lpstr>Why PyTorch instead of TensorFlow?</vt:lpstr>
      <vt:lpstr>Model Information and Decision</vt:lpstr>
      <vt:lpstr>Models Architecture</vt:lpstr>
      <vt:lpstr>Evaluation </vt:lpstr>
      <vt:lpstr>Evaluation of the Model Architectures on Training and Validation Data</vt:lpstr>
      <vt:lpstr>Evaluation of the Model Architecture on Test Data </vt:lpstr>
      <vt:lpstr>Evaluation of the Random Test Sample</vt:lpstr>
      <vt:lpstr>Evaluation of the Prediction and Ground Truth Masks on the Brain MRI Images</vt:lpstr>
      <vt:lpstr>Core Skills </vt:lpstr>
      <vt:lpstr>Core Skills</vt:lpstr>
      <vt:lpstr>PowerPoint Sunusu</vt:lpstr>
      <vt:lpstr>Resources</vt:lpstr>
      <vt:lpstr>Articles</vt:lpstr>
      <vt:lpstr>Blog Posts - Slides</vt:lpstr>
      <vt:lpstr>Websites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Low-Grade Glioma Segmentation</dc:title>
  <dc:creator>Eda AYDIN</dc:creator>
  <cp:lastModifiedBy>Eda AYDIN</cp:lastModifiedBy>
  <cp:revision>12</cp:revision>
  <dcterms:modified xsi:type="dcterms:W3CDTF">2023-01-30T18:42:37Z</dcterms:modified>
  <cp:contentStatus>Tamamlandı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